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1"/>
  </p:notesMasterIdLst>
  <p:handoutMasterIdLst>
    <p:handoutMasterId r:id="rId32"/>
  </p:handoutMasterIdLst>
  <p:sldIdLst>
    <p:sldId id="266" r:id="rId6"/>
    <p:sldId id="267" r:id="rId7"/>
    <p:sldId id="272" r:id="rId8"/>
    <p:sldId id="302" r:id="rId9"/>
    <p:sldId id="303" r:id="rId10"/>
    <p:sldId id="274" r:id="rId11"/>
    <p:sldId id="304" r:id="rId12"/>
    <p:sldId id="276" r:id="rId13"/>
    <p:sldId id="301" r:id="rId14"/>
    <p:sldId id="277" r:id="rId15"/>
    <p:sldId id="278" r:id="rId16"/>
    <p:sldId id="279" r:id="rId17"/>
    <p:sldId id="280" r:id="rId18"/>
    <p:sldId id="281" r:id="rId19"/>
    <p:sldId id="294" r:id="rId20"/>
    <p:sldId id="305" r:id="rId21"/>
    <p:sldId id="306" r:id="rId22"/>
    <p:sldId id="307" r:id="rId23"/>
    <p:sldId id="308" r:id="rId24"/>
    <p:sldId id="309" r:id="rId25"/>
    <p:sldId id="310" r:id="rId26"/>
    <p:sldId id="311" r:id="rId27"/>
    <p:sldId id="289" r:id="rId28"/>
    <p:sldId id="290" r:id="rId29"/>
    <p:sldId id="28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0BC3A3-9660-4F4D-A3A7-91EC3FFFFF66}" v="86" dt="2025-04-28T02:37:53.3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8/10/relationships/authors" Target="authors.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BC0BC3A3-9660-4F4D-A3A7-91EC3FFFFF66}"/>
    <pc:docChg chg="undo redo custSel addSld delSld modSld">
      <pc:chgData name="Kendra Northington Stone" userId="7c17964f-4533-4e1e-9ef0-3b8815c785c3" providerId="ADAL" clId="{BC0BC3A3-9660-4F4D-A3A7-91EC3FFFFF66}" dt="2025-04-28T02:39:42.866" v="639" actId="27636"/>
      <pc:docMkLst>
        <pc:docMk/>
      </pc:docMkLst>
      <pc:sldChg chg="modSp mod">
        <pc:chgData name="Kendra Northington Stone" userId="7c17964f-4533-4e1e-9ef0-3b8815c785c3" providerId="ADAL" clId="{BC0BC3A3-9660-4F4D-A3A7-91EC3FFFFF66}" dt="2025-04-28T01:53:58.260" v="21" actId="20577"/>
        <pc:sldMkLst>
          <pc:docMk/>
          <pc:sldMk cId="2932923662" sldId="266"/>
        </pc:sldMkLst>
        <pc:spChg chg="mod">
          <ac:chgData name="Kendra Northington Stone" userId="7c17964f-4533-4e1e-9ef0-3b8815c785c3" providerId="ADAL" clId="{BC0BC3A3-9660-4F4D-A3A7-91EC3FFFFF66}" dt="2025-04-28T01:53:58.260" v="21" actId="20577"/>
          <ac:spMkLst>
            <pc:docMk/>
            <pc:sldMk cId="2932923662" sldId="266"/>
            <ac:spMk id="2" creationId="{2A70F87B-64F5-0588-5766-BB537A6A91A5}"/>
          </ac:spMkLst>
        </pc:spChg>
      </pc:sldChg>
      <pc:sldChg chg="del">
        <pc:chgData name="Kendra Northington Stone" userId="7c17964f-4533-4e1e-9ef0-3b8815c785c3" providerId="ADAL" clId="{BC0BC3A3-9660-4F4D-A3A7-91EC3FFFFF66}" dt="2025-04-28T01:54:16.788" v="22" actId="47"/>
        <pc:sldMkLst>
          <pc:docMk/>
          <pc:sldMk cId="3807927409" sldId="268"/>
        </pc:sldMkLst>
      </pc:sldChg>
      <pc:sldChg chg="del">
        <pc:chgData name="Kendra Northington Stone" userId="7c17964f-4533-4e1e-9ef0-3b8815c785c3" providerId="ADAL" clId="{BC0BC3A3-9660-4F4D-A3A7-91EC3FFFFF66}" dt="2025-04-28T01:54:18.726" v="27" actId="47"/>
        <pc:sldMkLst>
          <pc:docMk/>
          <pc:sldMk cId="4169532252" sldId="270"/>
        </pc:sldMkLst>
      </pc:sldChg>
      <pc:sldChg chg="add del">
        <pc:chgData name="Kendra Northington Stone" userId="7c17964f-4533-4e1e-9ef0-3b8815c785c3" providerId="ADAL" clId="{BC0BC3A3-9660-4F4D-A3A7-91EC3FFFFF66}" dt="2025-04-28T01:58:36.963" v="62" actId="47"/>
        <pc:sldMkLst>
          <pc:docMk/>
          <pc:sldMk cId="4004990929" sldId="271"/>
        </pc:sldMkLst>
      </pc:sldChg>
      <pc:sldChg chg="addSp delSp modSp add mod modClrScheme chgLayout">
        <pc:chgData name="Kendra Northington Stone" userId="7c17964f-4533-4e1e-9ef0-3b8815c785c3" providerId="ADAL" clId="{BC0BC3A3-9660-4F4D-A3A7-91EC3FFFFF66}" dt="2025-04-28T01:59:51.824" v="75" actId="1076"/>
        <pc:sldMkLst>
          <pc:docMk/>
          <pc:sldMk cId="3376837123" sldId="272"/>
        </pc:sldMkLst>
        <pc:spChg chg="mod ord">
          <ac:chgData name="Kendra Northington Stone" userId="7c17964f-4533-4e1e-9ef0-3b8815c785c3" providerId="ADAL" clId="{BC0BC3A3-9660-4F4D-A3A7-91EC3FFFFF66}" dt="2025-04-28T01:58:54.117" v="63" actId="700"/>
          <ac:spMkLst>
            <pc:docMk/>
            <pc:sldMk cId="3376837123" sldId="272"/>
            <ac:spMk id="2" creationId="{E421DDB4-179C-A464-EC6A-2430FAD44B8D}"/>
          </ac:spMkLst>
        </pc:spChg>
        <pc:spChg chg="del">
          <ac:chgData name="Kendra Northington Stone" userId="7c17964f-4533-4e1e-9ef0-3b8815c785c3" providerId="ADAL" clId="{BC0BC3A3-9660-4F4D-A3A7-91EC3FFFFF66}" dt="2025-04-28T01:59:31.153" v="69" actId="478"/>
          <ac:spMkLst>
            <pc:docMk/>
            <pc:sldMk cId="3376837123" sldId="272"/>
            <ac:spMk id="3" creationId="{1A25C076-6092-60CF-B422-3BC80E294C45}"/>
          </ac:spMkLst>
        </pc:spChg>
        <pc:spChg chg="add del mod ord">
          <ac:chgData name="Kendra Northington Stone" userId="7c17964f-4533-4e1e-9ef0-3b8815c785c3" providerId="ADAL" clId="{BC0BC3A3-9660-4F4D-A3A7-91EC3FFFFF66}" dt="2025-04-28T01:59:20.500" v="68"/>
          <ac:spMkLst>
            <pc:docMk/>
            <pc:sldMk cId="3376837123" sldId="272"/>
            <ac:spMk id="4" creationId="{A2FB0E9B-7297-6401-DF7E-32817C3DCF55}"/>
          </ac:spMkLst>
        </pc:spChg>
        <pc:spChg chg="add del mod ord">
          <ac:chgData name="Kendra Northington Stone" userId="7c17964f-4533-4e1e-9ef0-3b8815c785c3" providerId="ADAL" clId="{BC0BC3A3-9660-4F4D-A3A7-91EC3FFFFF66}" dt="2025-04-28T01:58:59.811" v="64"/>
          <ac:spMkLst>
            <pc:docMk/>
            <pc:sldMk cId="3376837123" sldId="272"/>
            <ac:spMk id="6" creationId="{57B38484-6775-6126-B28E-CF945BE8F801}"/>
          </ac:spMkLst>
        </pc:spChg>
        <pc:spChg chg="add del mod">
          <ac:chgData name="Kendra Northington Stone" userId="7c17964f-4533-4e1e-9ef0-3b8815c785c3" providerId="ADAL" clId="{BC0BC3A3-9660-4F4D-A3A7-91EC3FFFFF66}" dt="2025-04-28T01:59:42.019" v="71" actId="478"/>
          <ac:spMkLst>
            <pc:docMk/>
            <pc:sldMk cId="3376837123" sldId="272"/>
            <ac:spMk id="8" creationId="{C22C8734-D553-B221-CE02-37CD580A5C9C}"/>
          </ac:spMkLst>
        </pc:spChg>
        <pc:spChg chg="add mod">
          <ac:chgData name="Kendra Northington Stone" userId="7c17964f-4533-4e1e-9ef0-3b8815c785c3" providerId="ADAL" clId="{BC0BC3A3-9660-4F4D-A3A7-91EC3FFFFF66}" dt="2025-04-28T01:59:47.335" v="74" actId="20577"/>
          <ac:spMkLst>
            <pc:docMk/>
            <pc:sldMk cId="3376837123" sldId="272"/>
            <ac:spMk id="10" creationId="{73AB1C78-6D66-21DC-E0B6-5159C54AF051}"/>
          </ac:spMkLst>
        </pc:spChg>
        <pc:picChg chg="del">
          <ac:chgData name="Kendra Northington Stone" userId="7c17964f-4533-4e1e-9ef0-3b8815c785c3" providerId="ADAL" clId="{BC0BC3A3-9660-4F4D-A3A7-91EC3FFFFF66}" dt="2025-04-28T01:59:05.688" v="65" actId="478"/>
          <ac:picMkLst>
            <pc:docMk/>
            <pc:sldMk cId="3376837123" sldId="272"/>
            <ac:picMk id="5" creationId="{1680CD78-8B20-5840-F838-3BDE397BB908}"/>
          </ac:picMkLst>
        </pc:picChg>
        <pc:picChg chg="add mod">
          <ac:chgData name="Kendra Northington Stone" userId="7c17964f-4533-4e1e-9ef0-3b8815c785c3" providerId="ADAL" clId="{BC0BC3A3-9660-4F4D-A3A7-91EC3FFFFF66}" dt="2025-04-28T01:59:51.824" v="75" actId="1076"/>
          <ac:picMkLst>
            <pc:docMk/>
            <pc:sldMk cId="3376837123" sldId="272"/>
            <ac:picMk id="7" creationId="{990F642B-DF6F-1CA3-254D-D4A2D9FAEC09}"/>
          </ac:picMkLst>
        </pc:picChg>
      </pc:sldChg>
      <pc:sldChg chg="add del">
        <pc:chgData name="Kendra Northington Stone" userId="7c17964f-4533-4e1e-9ef0-3b8815c785c3" providerId="ADAL" clId="{BC0BC3A3-9660-4F4D-A3A7-91EC3FFFFF66}" dt="2025-04-28T02:01:20.423" v="90" actId="47"/>
        <pc:sldMkLst>
          <pc:docMk/>
          <pc:sldMk cId="3100938593" sldId="273"/>
        </pc:sldMkLst>
      </pc:sldChg>
      <pc:sldChg chg="addSp delSp modSp add mod modClrScheme chgLayout">
        <pc:chgData name="Kendra Northington Stone" userId="7c17964f-4533-4e1e-9ef0-3b8815c785c3" providerId="ADAL" clId="{BC0BC3A3-9660-4F4D-A3A7-91EC3FFFFF66}" dt="2025-04-28T02:01:49.350" v="94" actId="14100"/>
        <pc:sldMkLst>
          <pc:docMk/>
          <pc:sldMk cId="3638357174" sldId="274"/>
        </pc:sldMkLst>
        <pc:spChg chg="mod ord">
          <ac:chgData name="Kendra Northington Stone" userId="7c17964f-4533-4e1e-9ef0-3b8815c785c3" providerId="ADAL" clId="{BC0BC3A3-9660-4F4D-A3A7-91EC3FFFFF66}" dt="2025-04-28T02:01:37.953" v="92" actId="700"/>
          <ac:spMkLst>
            <pc:docMk/>
            <pc:sldMk cId="3638357174" sldId="274"/>
            <ac:spMk id="2" creationId="{B75FB6C0-AF33-FD79-690C-C347BA1280C5}"/>
          </ac:spMkLst>
        </pc:spChg>
        <pc:spChg chg="add del mod ord">
          <ac:chgData name="Kendra Northington Stone" userId="7c17964f-4533-4e1e-9ef0-3b8815c785c3" providerId="ADAL" clId="{BC0BC3A3-9660-4F4D-A3A7-91EC3FFFFF66}" dt="2025-04-28T02:01:37.953" v="92" actId="700"/>
          <ac:spMkLst>
            <pc:docMk/>
            <pc:sldMk cId="3638357174" sldId="274"/>
            <ac:spMk id="3" creationId="{1C3ADE00-83E5-4EC5-9D69-C11CC380E4F5}"/>
          </ac:spMkLst>
        </pc:spChg>
        <pc:spChg chg="mod">
          <ac:chgData name="Kendra Northington Stone" userId="7c17964f-4533-4e1e-9ef0-3b8815c785c3" providerId="ADAL" clId="{BC0BC3A3-9660-4F4D-A3A7-91EC3FFFFF66}" dt="2025-04-28T02:01:49.350" v="94" actId="14100"/>
          <ac:spMkLst>
            <pc:docMk/>
            <pc:sldMk cId="3638357174" sldId="274"/>
            <ac:spMk id="4" creationId="{0D67DD09-6AAF-B2DA-D891-8E81A6AB05DD}"/>
          </ac:spMkLst>
        </pc:spChg>
      </pc:sldChg>
      <pc:sldChg chg="modSp add mod">
        <pc:chgData name="Kendra Northington Stone" userId="7c17964f-4533-4e1e-9ef0-3b8815c785c3" providerId="ADAL" clId="{BC0BC3A3-9660-4F4D-A3A7-91EC3FFFFF66}" dt="2025-04-28T02:04:35.336" v="124" actId="255"/>
        <pc:sldMkLst>
          <pc:docMk/>
          <pc:sldMk cId="2074421016" sldId="276"/>
        </pc:sldMkLst>
        <pc:spChg chg="mod">
          <ac:chgData name="Kendra Northington Stone" userId="7c17964f-4533-4e1e-9ef0-3b8815c785c3" providerId="ADAL" clId="{BC0BC3A3-9660-4F4D-A3A7-91EC3FFFFF66}" dt="2025-04-28T02:04:35.336" v="124" actId="255"/>
          <ac:spMkLst>
            <pc:docMk/>
            <pc:sldMk cId="2074421016" sldId="276"/>
            <ac:spMk id="8" creationId="{618260FE-A509-DB19-10FB-1C5E54F20EC0}"/>
          </ac:spMkLst>
        </pc:spChg>
        <pc:spChg chg="mod">
          <ac:chgData name="Kendra Northington Stone" userId="7c17964f-4533-4e1e-9ef0-3b8815c785c3" providerId="ADAL" clId="{BC0BC3A3-9660-4F4D-A3A7-91EC3FFFFF66}" dt="2025-04-28T02:04:35.336" v="124" actId="255"/>
          <ac:spMkLst>
            <pc:docMk/>
            <pc:sldMk cId="2074421016" sldId="276"/>
            <ac:spMk id="10" creationId="{A2CB097C-F1DA-535B-D246-70497B41AE83}"/>
          </ac:spMkLst>
        </pc:spChg>
      </pc:sldChg>
      <pc:sldChg chg="del">
        <pc:chgData name="Kendra Northington Stone" userId="7c17964f-4533-4e1e-9ef0-3b8815c785c3" providerId="ADAL" clId="{BC0BC3A3-9660-4F4D-A3A7-91EC3FFFFF66}" dt="2025-04-28T01:54:18.495" v="26" actId="47"/>
        <pc:sldMkLst>
          <pc:docMk/>
          <pc:sldMk cId="3636492157" sldId="276"/>
        </pc:sldMkLst>
      </pc:sldChg>
      <pc:sldChg chg="del">
        <pc:chgData name="Kendra Northington Stone" userId="7c17964f-4533-4e1e-9ef0-3b8815c785c3" providerId="ADAL" clId="{BC0BC3A3-9660-4F4D-A3A7-91EC3FFFFF66}" dt="2025-04-28T01:54:18.953" v="28" actId="47"/>
        <pc:sldMkLst>
          <pc:docMk/>
          <pc:sldMk cId="2136488625" sldId="277"/>
        </pc:sldMkLst>
      </pc:sldChg>
      <pc:sldChg chg="modSp add mod">
        <pc:chgData name="Kendra Northington Stone" userId="7c17964f-4533-4e1e-9ef0-3b8815c785c3" providerId="ADAL" clId="{BC0BC3A3-9660-4F4D-A3A7-91EC3FFFFF66}" dt="2025-04-28T02:16:06.795" v="261" actId="255"/>
        <pc:sldMkLst>
          <pc:docMk/>
          <pc:sldMk cId="4121304995" sldId="277"/>
        </pc:sldMkLst>
        <pc:spChg chg="mod">
          <ac:chgData name="Kendra Northington Stone" userId="7c17964f-4533-4e1e-9ef0-3b8815c785c3" providerId="ADAL" clId="{BC0BC3A3-9660-4F4D-A3A7-91EC3FFFFF66}" dt="2025-04-28T02:16:06.795" v="261" actId="255"/>
          <ac:spMkLst>
            <pc:docMk/>
            <pc:sldMk cId="4121304995" sldId="277"/>
            <ac:spMk id="4" creationId="{A9A00FC6-9E55-2007-B7DE-7EF9968AB1F3}"/>
          </ac:spMkLst>
        </pc:spChg>
      </pc:sldChg>
      <pc:sldChg chg="addSp delSp modSp add mod chgLayout">
        <pc:chgData name="Kendra Northington Stone" userId="7c17964f-4533-4e1e-9ef0-3b8815c785c3" providerId="ADAL" clId="{BC0BC3A3-9660-4F4D-A3A7-91EC3FFFFF66}" dt="2025-04-28T02:17:06.102" v="282" actId="207"/>
        <pc:sldMkLst>
          <pc:docMk/>
          <pc:sldMk cId="327058120" sldId="278"/>
        </pc:sldMkLst>
        <pc:spChg chg="mod ord">
          <ac:chgData name="Kendra Northington Stone" userId="7c17964f-4533-4e1e-9ef0-3b8815c785c3" providerId="ADAL" clId="{BC0BC3A3-9660-4F4D-A3A7-91EC3FFFFF66}" dt="2025-04-28T02:16:19.606" v="262" actId="700"/>
          <ac:spMkLst>
            <pc:docMk/>
            <pc:sldMk cId="327058120" sldId="278"/>
            <ac:spMk id="2" creationId="{D9DEF32C-BA7E-CDBA-1068-B1911FC90F5F}"/>
          </ac:spMkLst>
        </pc:spChg>
        <pc:spChg chg="del">
          <ac:chgData name="Kendra Northington Stone" userId="7c17964f-4533-4e1e-9ef0-3b8815c785c3" providerId="ADAL" clId="{BC0BC3A3-9660-4F4D-A3A7-91EC3FFFFF66}" dt="2025-04-28T02:16:30.681" v="263" actId="478"/>
          <ac:spMkLst>
            <pc:docMk/>
            <pc:sldMk cId="327058120" sldId="278"/>
            <ac:spMk id="3" creationId="{70180965-2796-978B-6584-413E0E6F2548}"/>
          </ac:spMkLst>
        </pc:spChg>
        <pc:spChg chg="add mod ord">
          <ac:chgData name="Kendra Northington Stone" userId="7c17964f-4533-4e1e-9ef0-3b8815c785c3" providerId="ADAL" clId="{BC0BC3A3-9660-4F4D-A3A7-91EC3FFFFF66}" dt="2025-04-28T02:16:43.373" v="274" actId="27636"/>
          <ac:spMkLst>
            <pc:docMk/>
            <pc:sldMk cId="327058120" sldId="278"/>
            <ac:spMk id="4" creationId="{CC47D6AF-24F0-97AD-D624-D659B2E2F431}"/>
          </ac:spMkLst>
        </pc:spChg>
        <pc:spChg chg="add mod ord">
          <ac:chgData name="Kendra Northington Stone" userId="7c17964f-4533-4e1e-9ef0-3b8815c785c3" providerId="ADAL" clId="{BC0BC3A3-9660-4F4D-A3A7-91EC3FFFFF66}" dt="2025-04-28T02:17:06.102" v="282" actId="207"/>
          <ac:spMkLst>
            <pc:docMk/>
            <pc:sldMk cId="327058120" sldId="278"/>
            <ac:spMk id="6" creationId="{8DB9E99E-0409-4DB9-8666-E0BE5F0814E2}"/>
          </ac:spMkLst>
        </pc:spChg>
      </pc:sldChg>
      <pc:sldChg chg="del">
        <pc:chgData name="Kendra Northington Stone" userId="7c17964f-4533-4e1e-9ef0-3b8815c785c3" providerId="ADAL" clId="{BC0BC3A3-9660-4F4D-A3A7-91EC3FFFFF66}" dt="2025-04-28T01:54:17.908" v="24" actId="47"/>
        <pc:sldMkLst>
          <pc:docMk/>
          <pc:sldMk cId="1593368315" sldId="278"/>
        </pc:sldMkLst>
      </pc:sldChg>
      <pc:sldChg chg="modSp add mod">
        <pc:chgData name="Kendra Northington Stone" userId="7c17964f-4533-4e1e-9ef0-3b8815c785c3" providerId="ADAL" clId="{BC0BC3A3-9660-4F4D-A3A7-91EC3FFFFF66}" dt="2025-04-28T02:18:00.591" v="296" actId="207"/>
        <pc:sldMkLst>
          <pc:docMk/>
          <pc:sldMk cId="2015897729" sldId="279"/>
        </pc:sldMkLst>
        <pc:spChg chg="mod">
          <ac:chgData name="Kendra Northington Stone" userId="7c17964f-4533-4e1e-9ef0-3b8815c785c3" providerId="ADAL" clId="{BC0BC3A3-9660-4F4D-A3A7-91EC3FFFFF66}" dt="2025-04-28T02:18:00.591" v="296" actId="207"/>
          <ac:spMkLst>
            <pc:docMk/>
            <pc:sldMk cId="2015897729" sldId="279"/>
            <ac:spMk id="3" creationId="{E04AB373-E24E-6E73-A6AD-7B14CC2CA757}"/>
          </ac:spMkLst>
        </pc:spChg>
      </pc:sldChg>
      <pc:sldChg chg="del">
        <pc:chgData name="Kendra Northington Stone" userId="7c17964f-4533-4e1e-9ef0-3b8815c785c3" providerId="ADAL" clId="{BC0BC3A3-9660-4F4D-A3A7-91EC3FFFFF66}" dt="2025-04-28T01:54:17.618" v="23" actId="47"/>
        <pc:sldMkLst>
          <pc:docMk/>
          <pc:sldMk cId="3544128547" sldId="279"/>
        </pc:sldMkLst>
      </pc:sldChg>
      <pc:sldChg chg="del">
        <pc:chgData name="Kendra Northington Stone" userId="7c17964f-4533-4e1e-9ef0-3b8815c785c3" providerId="ADAL" clId="{BC0BC3A3-9660-4F4D-A3A7-91EC3FFFFF66}" dt="2025-04-28T01:54:18.249" v="25" actId="47"/>
        <pc:sldMkLst>
          <pc:docMk/>
          <pc:sldMk cId="1617971156" sldId="280"/>
        </pc:sldMkLst>
      </pc:sldChg>
      <pc:sldChg chg="modSp add mod">
        <pc:chgData name="Kendra Northington Stone" userId="7c17964f-4533-4e1e-9ef0-3b8815c785c3" providerId="ADAL" clId="{BC0BC3A3-9660-4F4D-A3A7-91EC3FFFFF66}" dt="2025-04-28T02:18:34.425" v="304" actId="207"/>
        <pc:sldMkLst>
          <pc:docMk/>
          <pc:sldMk cId="3633783643" sldId="280"/>
        </pc:sldMkLst>
        <pc:spChg chg="mod">
          <ac:chgData name="Kendra Northington Stone" userId="7c17964f-4533-4e1e-9ef0-3b8815c785c3" providerId="ADAL" clId="{BC0BC3A3-9660-4F4D-A3A7-91EC3FFFFF66}" dt="2025-04-28T02:18:34.425" v="304" actId="207"/>
          <ac:spMkLst>
            <pc:docMk/>
            <pc:sldMk cId="3633783643" sldId="280"/>
            <ac:spMk id="3" creationId="{3615F005-F594-1F40-D9B2-C3DF51D5FABD}"/>
          </ac:spMkLst>
        </pc:spChg>
      </pc:sldChg>
      <pc:sldChg chg="del">
        <pc:chgData name="Kendra Northington Stone" userId="7c17964f-4533-4e1e-9ef0-3b8815c785c3" providerId="ADAL" clId="{BC0BC3A3-9660-4F4D-A3A7-91EC3FFFFF66}" dt="2025-04-28T01:54:19.188" v="29" actId="47"/>
        <pc:sldMkLst>
          <pc:docMk/>
          <pc:sldMk cId="778016178" sldId="281"/>
        </pc:sldMkLst>
      </pc:sldChg>
      <pc:sldChg chg="modSp add mod">
        <pc:chgData name="Kendra Northington Stone" userId="7c17964f-4533-4e1e-9ef0-3b8815c785c3" providerId="ADAL" clId="{BC0BC3A3-9660-4F4D-A3A7-91EC3FFFFF66}" dt="2025-04-28T02:19:11.267" v="314" actId="207"/>
        <pc:sldMkLst>
          <pc:docMk/>
          <pc:sldMk cId="2170477816" sldId="281"/>
        </pc:sldMkLst>
        <pc:spChg chg="mod">
          <ac:chgData name="Kendra Northington Stone" userId="7c17964f-4533-4e1e-9ef0-3b8815c785c3" providerId="ADAL" clId="{BC0BC3A3-9660-4F4D-A3A7-91EC3FFFFF66}" dt="2025-04-28T02:19:11.267" v="314" actId="207"/>
          <ac:spMkLst>
            <pc:docMk/>
            <pc:sldMk cId="2170477816" sldId="281"/>
            <ac:spMk id="3" creationId="{78FE8598-8F60-CD8C-0F75-8180FECA6202}"/>
          </ac:spMkLst>
        </pc:spChg>
      </pc:sldChg>
      <pc:sldChg chg="del">
        <pc:chgData name="Kendra Northington Stone" userId="7c17964f-4533-4e1e-9ef0-3b8815c785c3" providerId="ADAL" clId="{BC0BC3A3-9660-4F4D-A3A7-91EC3FFFFF66}" dt="2025-04-28T01:54:19.401" v="30" actId="47"/>
        <pc:sldMkLst>
          <pc:docMk/>
          <pc:sldMk cId="969044656" sldId="282"/>
        </pc:sldMkLst>
      </pc:sldChg>
      <pc:sldChg chg="add del">
        <pc:chgData name="Kendra Northington Stone" userId="7c17964f-4533-4e1e-9ef0-3b8815c785c3" providerId="ADAL" clId="{BC0BC3A3-9660-4F4D-A3A7-91EC3FFFFF66}" dt="2025-04-28T02:25:57.099" v="474" actId="47"/>
        <pc:sldMkLst>
          <pc:docMk/>
          <pc:sldMk cId="4216530827" sldId="282"/>
        </pc:sldMkLst>
      </pc:sldChg>
      <pc:sldChg chg="add del">
        <pc:chgData name="Kendra Northington Stone" userId="7c17964f-4533-4e1e-9ef0-3b8815c785c3" providerId="ADAL" clId="{BC0BC3A3-9660-4F4D-A3A7-91EC3FFFFF66}" dt="2025-04-28T02:37:35.488" v="631" actId="47"/>
        <pc:sldMkLst>
          <pc:docMk/>
          <pc:sldMk cId="899607163" sldId="283"/>
        </pc:sldMkLst>
      </pc:sldChg>
      <pc:sldChg chg="del">
        <pc:chgData name="Kendra Northington Stone" userId="7c17964f-4533-4e1e-9ef0-3b8815c785c3" providerId="ADAL" clId="{BC0BC3A3-9660-4F4D-A3A7-91EC3FFFFF66}" dt="2025-04-28T01:54:19.593" v="31" actId="47"/>
        <pc:sldMkLst>
          <pc:docMk/>
          <pc:sldMk cId="3281265618" sldId="283"/>
        </pc:sldMkLst>
      </pc:sldChg>
      <pc:sldChg chg="add del">
        <pc:chgData name="Kendra Northington Stone" userId="7c17964f-4533-4e1e-9ef0-3b8815c785c3" providerId="ADAL" clId="{BC0BC3A3-9660-4F4D-A3A7-91EC3FFFFF66}" dt="2025-04-28T02:37:56.293" v="634" actId="47"/>
        <pc:sldMkLst>
          <pc:docMk/>
          <pc:sldMk cId="749509913" sldId="284"/>
        </pc:sldMkLst>
      </pc:sldChg>
      <pc:sldChg chg="del">
        <pc:chgData name="Kendra Northington Stone" userId="7c17964f-4533-4e1e-9ef0-3b8815c785c3" providerId="ADAL" clId="{BC0BC3A3-9660-4F4D-A3A7-91EC3FFFFF66}" dt="2025-04-28T01:54:19.862" v="32" actId="47"/>
        <pc:sldMkLst>
          <pc:docMk/>
          <pc:sldMk cId="2815821248" sldId="284"/>
        </pc:sldMkLst>
      </pc:sldChg>
      <pc:sldChg chg="del">
        <pc:chgData name="Kendra Northington Stone" userId="7c17964f-4533-4e1e-9ef0-3b8815c785c3" providerId="ADAL" clId="{BC0BC3A3-9660-4F4D-A3A7-91EC3FFFFF66}" dt="2025-04-28T01:54:20.077" v="33" actId="47"/>
        <pc:sldMkLst>
          <pc:docMk/>
          <pc:sldMk cId="982990561" sldId="285"/>
        </pc:sldMkLst>
      </pc:sldChg>
      <pc:sldChg chg="del">
        <pc:chgData name="Kendra Northington Stone" userId="7c17964f-4533-4e1e-9ef0-3b8815c785c3" providerId="ADAL" clId="{BC0BC3A3-9660-4F4D-A3A7-91EC3FFFFF66}" dt="2025-04-28T01:54:20.288" v="34" actId="47"/>
        <pc:sldMkLst>
          <pc:docMk/>
          <pc:sldMk cId="614685172" sldId="286"/>
        </pc:sldMkLst>
      </pc:sldChg>
      <pc:sldChg chg="del">
        <pc:chgData name="Kendra Northington Stone" userId="7c17964f-4533-4e1e-9ef0-3b8815c785c3" providerId="ADAL" clId="{BC0BC3A3-9660-4F4D-A3A7-91EC3FFFFF66}" dt="2025-04-28T01:54:20.514" v="35" actId="47"/>
        <pc:sldMkLst>
          <pc:docMk/>
          <pc:sldMk cId="871873217" sldId="287"/>
        </pc:sldMkLst>
      </pc:sldChg>
      <pc:sldChg chg="del">
        <pc:chgData name="Kendra Northington Stone" userId="7c17964f-4533-4e1e-9ef0-3b8815c785c3" providerId="ADAL" clId="{BC0BC3A3-9660-4F4D-A3A7-91EC3FFFFF66}" dt="2025-04-28T01:54:20.803" v="36" actId="47"/>
        <pc:sldMkLst>
          <pc:docMk/>
          <pc:sldMk cId="1390501903" sldId="288"/>
        </pc:sldMkLst>
      </pc:sldChg>
      <pc:sldChg chg="add">
        <pc:chgData name="Kendra Northington Stone" userId="7c17964f-4533-4e1e-9ef0-3b8815c785c3" providerId="ADAL" clId="{BC0BC3A3-9660-4F4D-A3A7-91EC3FFFFF66}" dt="2025-04-28T02:37:53.371" v="633"/>
        <pc:sldMkLst>
          <pc:docMk/>
          <pc:sldMk cId="2501014582" sldId="288"/>
        </pc:sldMkLst>
      </pc:sldChg>
      <pc:sldChg chg="add del">
        <pc:chgData name="Kendra Northington Stone" userId="7c17964f-4533-4e1e-9ef0-3b8815c785c3" providerId="ADAL" clId="{BC0BC3A3-9660-4F4D-A3A7-91EC3FFFFF66}" dt="2025-04-28T02:35:40.994" v="590" actId="47"/>
        <pc:sldMkLst>
          <pc:docMk/>
          <pc:sldMk cId="2604173343" sldId="288"/>
        </pc:sldMkLst>
      </pc:sldChg>
      <pc:sldChg chg="del">
        <pc:chgData name="Kendra Northington Stone" userId="7c17964f-4533-4e1e-9ef0-3b8815c785c3" providerId="ADAL" clId="{BC0BC3A3-9660-4F4D-A3A7-91EC3FFFFF66}" dt="2025-04-28T01:54:21.101" v="37" actId="47"/>
        <pc:sldMkLst>
          <pc:docMk/>
          <pc:sldMk cId="188496547" sldId="289"/>
        </pc:sldMkLst>
      </pc:sldChg>
      <pc:sldChg chg="add">
        <pc:chgData name="Kendra Northington Stone" userId="7c17964f-4533-4e1e-9ef0-3b8815c785c3" providerId="ADAL" clId="{BC0BC3A3-9660-4F4D-A3A7-91EC3FFFFF66}" dt="2025-04-28T02:37:27.164" v="630"/>
        <pc:sldMkLst>
          <pc:docMk/>
          <pc:sldMk cId="616076168" sldId="289"/>
        </pc:sldMkLst>
      </pc:sldChg>
      <pc:sldChg chg="add del">
        <pc:chgData name="Kendra Northington Stone" userId="7c17964f-4533-4e1e-9ef0-3b8815c785c3" providerId="ADAL" clId="{BC0BC3A3-9660-4F4D-A3A7-91EC3FFFFF66}" dt="2025-04-28T02:28:36.542" v="503" actId="47"/>
        <pc:sldMkLst>
          <pc:docMk/>
          <pc:sldMk cId="1105953367" sldId="289"/>
        </pc:sldMkLst>
      </pc:sldChg>
      <pc:sldChg chg="del">
        <pc:chgData name="Kendra Northington Stone" userId="7c17964f-4533-4e1e-9ef0-3b8815c785c3" providerId="ADAL" clId="{BC0BC3A3-9660-4F4D-A3A7-91EC3FFFFF66}" dt="2025-04-28T01:54:21.429" v="38" actId="47"/>
        <pc:sldMkLst>
          <pc:docMk/>
          <pc:sldMk cId="1255700789" sldId="290"/>
        </pc:sldMkLst>
      </pc:sldChg>
      <pc:sldChg chg="add">
        <pc:chgData name="Kendra Northington Stone" userId="7c17964f-4533-4e1e-9ef0-3b8815c785c3" providerId="ADAL" clId="{BC0BC3A3-9660-4F4D-A3A7-91EC3FFFFF66}" dt="2025-04-28T02:37:27.164" v="630"/>
        <pc:sldMkLst>
          <pc:docMk/>
          <pc:sldMk cId="1760328112" sldId="290"/>
        </pc:sldMkLst>
      </pc:sldChg>
      <pc:sldChg chg="del">
        <pc:chgData name="Kendra Northington Stone" userId="7c17964f-4533-4e1e-9ef0-3b8815c785c3" providerId="ADAL" clId="{BC0BC3A3-9660-4F4D-A3A7-91EC3FFFFF66}" dt="2025-04-28T01:54:21.911" v="39" actId="47"/>
        <pc:sldMkLst>
          <pc:docMk/>
          <pc:sldMk cId="2013045043" sldId="291"/>
        </pc:sldMkLst>
      </pc:sldChg>
      <pc:sldChg chg="add del">
        <pc:chgData name="Kendra Northington Stone" userId="7c17964f-4533-4e1e-9ef0-3b8815c785c3" providerId="ADAL" clId="{BC0BC3A3-9660-4F4D-A3A7-91EC3FFFFF66}" dt="2025-04-28T02:37:37.506" v="632" actId="47"/>
        <pc:sldMkLst>
          <pc:docMk/>
          <pc:sldMk cId="2135645037" sldId="292"/>
        </pc:sldMkLst>
      </pc:sldChg>
      <pc:sldChg chg="del">
        <pc:chgData name="Kendra Northington Stone" userId="7c17964f-4533-4e1e-9ef0-3b8815c785c3" providerId="ADAL" clId="{BC0BC3A3-9660-4F4D-A3A7-91EC3FFFFF66}" dt="2025-04-28T01:54:22.393" v="40" actId="47"/>
        <pc:sldMkLst>
          <pc:docMk/>
          <pc:sldMk cId="2251188370" sldId="292"/>
        </pc:sldMkLst>
      </pc:sldChg>
      <pc:sldChg chg="del">
        <pc:chgData name="Kendra Northington Stone" userId="7c17964f-4533-4e1e-9ef0-3b8815c785c3" providerId="ADAL" clId="{BC0BC3A3-9660-4F4D-A3A7-91EC3FFFFF66}" dt="2025-04-28T01:54:22.922" v="41" actId="47"/>
        <pc:sldMkLst>
          <pc:docMk/>
          <pc:sldMk cId="1237687380" sldId="293"/>
        </pc:sldMkLst>
      </pc:sldChg>
      <pc:sldChg chg="del">
        <pc:chgData name="Kendra Northington Stone" userId="7c17964f-4533-4e1e-9ef0-3b8815c785c3" providerId="ADAL" clId="{BC0BC3A3-9660-4F4D-A3A7-91EC3FFFFF66}" dt="2025-04-28T01:54:23.636" v="42" actId="47"/>
        <pc:sldMkLst>
          <pc:docMk/>
          <pc:sldMk cId="2630865158" sldId="294"/>
        </pc:sldMkLst>
      </pc:sldChg>
      <pc:sldChg chg="addSp delSp modSp add mod">
        <pc:chgData name="Kendra Northington Stone" userId="7c17964f-4533-4e1e-9ef0-3b8815c785c3" providerId="ADAL" clId="{BC0BC3A3-9660-4F4D-A3A7-91EC3FFFFF66}" dt="2025-04-28T02:20:09.365" v="353" actId="207"/>
        <pc:sldMkLst>
          <pc:docMk/>
          <pc:sldMk cId="4057802480" sldId="294"/>
        </pc:sldMkLst>
        <pc:spChg chg="del">
          <ac:chgData name="Kendra Northington Stone" userId="7c17964f-4533-4e1e-9ef0-3b8815c785c3" providerId="ADAL" clId="{BC0BC3A3-9660-4F4D-A3A7-91EC3FFFFF66}" dt="2025-04-28T02:19:42.437" v="339" actId="478"/>
          <ac:spMkLst>
            <pc:docMk/>
            <pc:sldMk cId="4057802480" sldId="294"/>
            <ac:spMk id="2" creationId="{08DA0275-25AD-6A05-0BC8-A49DB10F2060}"/>
          </ac:spMkLst>
        </pc:spChg>
        <pc:spChg chg="mod">
          <ac:chgData name="Kendra Northington Stone" userId="7c17964f-4533-4e1e-9ef0-3b8815c785c3" providerId="ADAL" clId="{BC0BC3A3-9660-4F4D-A3A7-91EC3FFFFF66}" dt="2025-04-28T02:19:31.564" v="337" actId="20577"/>
          <ac:spMkLst>
            <pc:docMk/>
            <pc:sldMk cId="4057802480" sldId="294"/>
            <ac:spMk id="3" creationId="{2AF7012A-E0C1-62BB-5F97-344F2AB20BA6}"/>
          </ac:spMkLst>
        </pc:spChg>
        <pc:spChg chg="add mod">
          <ac:chgData name="Kendra Northington Stone" userId="7c17964f-4533-4e1e-9ef0-3b8815c785c3" providerId="ADAL" clId="{BC0BC3A3-9660-4F4D-A3A7-91EC3FFFFF66}" dt="2025-04-28T02:20:09.365" v="353" actId="207"/>
          <ac:spMkLst>
            <pc:docMk/>
            <pc:sldMk cId="4057802480" sldId="294"/>
            <ac:spMk id="6" creationId="{D458F356-BCD9-DEC8-8122-07BF2389226E}"/>
          </ac:spMkLst>
        </pc:spChg>
        <pc:picChg chg="del">
          <ac:chgData name="Kendra Northington Stone" userId="7c17964f-4533-4e1e-9ef0-3b8815c785c3" providerId="ADAL" clId="{BC0BC3A3-9660-4F4D-A3A7-91EC3FFFFF66}" dt="2025-04-28T02:19:34.145" v="338" actId="478"/>
          <ac:picMkLst>
            <pc:docMk/>
            <pc:sldMk cId="4057802480" sldId="294"/>
            <ac:picMk id="5" creationId="{EC186820-4001-2942-DB78-47CF77585CAD}"/>
          </ac:picMkLst>
        </pc:picChg>
      </pc:sldChg>
      <pc:sldChg chg="modSp add del">
        <pc:chgData name="Kendra Northington Stone" userId="7c17964f-4533-4e1e-9ef0-3b8815c785c3" providerId="ADAL" clId="{BC0BC3A3-9660-4F4D-A3A7-91EC3FFFFF66}" dt="2025-04-28T02:03:37.927" v="118" actId="47"/>
        <pc:sldMkLst>
          <pc:docMk/>
          <pc:sldMk cId="2332798508" sldId="296"/>
        </pc:sldMkLst>
        <pc:spChg chg="mod">
          <ac:chgData name="Kendra Northington Stone" userId="7c17964f-4533-4e1e-9ef0-3b8815c785c3" providerId="ADAL" clId="{BC0BC3A3-9660-4F4D-A3A7-91EC3FFFFF66}" dt="2025-04-28T02:02:16.480" v="98" actId="20578"/>
          <ac:spMkLst>
            <pc:docMk/>
            <pc:sldMk cId="2332798508" sldId="296"/>
            <ac:spMk id="3" creationId="{E907BED2-7FFC-BC3A-6F4D-76487398D6A5}"/>
          </ac:spMkLst>
        </pc:spChg>
      </pc:sldChg>
      <pc:sldChg chg="add del">
        <pc:chgData name="Kendra Northington Stone" userId="7c17964f-4533-4e1e-9ef0-3b8815c785c3" providerId="ADAL" clId="{BC0BC3A3-9660-4F4D-A3A7-91EC3FFFFF66}" dt="2025-04-28T02:36:29.926" v="629" actId="47"/>
        <pc:sldMkLst>
          <pc:docMk/>
          <pc:sldMk cId="1829508310" sldId="297"/>
        </pc:sldMkLst>
      </pc:sldChg>
      <pc:sldChg chg="modSp add del mod">
        <pc:chgData name="Kendra Northington Stone" userId="7c17964f-4533-4e1e-9ef0-3b8815c785c3" providerId="ADAL" clId="{BC0BC3A3-9660-4F4D-A3A7-91EC3FFFFF66}" dt="2025-04-28T02:21:44.070" v="412" actId="47"/>
        <pc:sldMkLst>
          <pc:docMk/>
          <pc:sldMk cId="883656352" sldId="298"/>
        </pc:sldMkLst>
        <pc:spChg chg="mod">
          <ac:chgData name="Kendra Northington Stone" userId="7c17964f-4533-4e1e-9ef0-3b8815c785c3" providerId="ADAL" clId="{BC0BC3A3-9660-4F4D-A3A7-91EC3FFFFF66}" dt="2025-04-28T02:20:31.797" v="357" actId="27636"/>
          <ac:spMkLst>
            <pc:docMk/>
            <pc:sldMk cId="883656352" sldId="298"/>
            <ac:spMk id="3" creationId="{67C7C7F9-BC2B-2695-D881-4218F490C211}"/>
          </ac:spMkLst>
        </pc:spChg>
        <pc:spChg chg="mod">
          <ac:chgData name="Kendra Northington Stone" userId="7c17964f-4533-4e1e-9ef0-3b8815c785c3" providerId="ADAL" clId="{BC0BC3A3-9660-4F4D-A3A7-91EC3FFFFF66}" dt="2025-04-28T02:20:31.747" v="356" actId="2711"/>
          <ac:spMkLst>
            <pc:docMk/>
            <pc:sldMk cId="883656352" sldId="298"/>
            <ac:spMk id="4" creationId="{BBC45800-BF3F-B769-74AF-D164BD0482ED}"/>
          </ac:spMkLst>
        </pc:spChg>
        <pc:spChg chg="mod">
          <ac:chgData name="Kendra Northington Stone" userId="7c17964f-4533-4e1e-9ef0-3b8815c785c3" providerId="ADAL" clId="{BC0BC3A3-9660-4F4D-A3A7-91EC3FFFFF66}" dt="2025-04-28T02:20:31.747" v="356" actId="2711"/>
          <ac:spMkLst>
            <pc:docMk/>
            <pc:sldMk cId="883656352" sldId="298"/>
            <ac:spMk id="9" creationId="{9B7121F3-A619-2127-53A8-05E7AD390A6A}"/>
          </ac:spMkLst>
        </pc:spChg>
        <pc:spChg chg="mod">
          <ac:chgData name="Kendra Northington Stone" userId="7c17964f-4533-4e1e-9ef0-3b8815c785c3" providerId="ADAL" clId="{BC0BC3A3-9660-4F4D-A3A7-91EC3FFFFF66}" dt="2025-04-28T02:20:31.747" v="356" actId="2711"/>
          <ac:spMkLst>
            <pc:docMk/>
            <pc:sldMk cId="883656352" sldId="298"/>
            <ac:spMk id="10" creationId="{BD8ED876-A52B-94E0-C1BE-378682AC98CD}"/>
          </ac:spMkLst>
        </pc:spChg>
      </pc:sldChg>
      <pc:sldChg chg="add del">
        <pc:chgData name="Kendra Northington Stone" userId="7c17964f-4533-4e1e-9ef0-3b8815c785c3" providerId="ADAL" clId="{BC0BC3A3-9660-4F4D-A3A7-91EC3FFFFF66}" dt="2025-04-28T02:22:30.579" v="424" actId="47"/>
        <pc:sldMkLst>
          <pc:docMk/>
          <pc:sldMk cId="2168440636" sldId="299"/>
        </pc:sldMkLst>
      </pc:sldChg>
      <pc:sldChg chg="add del">
        <pc:chgData name="Kendra Northington Stone" userId="7c17964f-4533-4e1e-9ef0-3b8815c785c3" providerId="ADAL" clId="{BC0BC3A3-9660-4F4D-A3A7-91EC3FFFFF66}" dt="2025-04-28T02:24:21.694" v="441" actId="47"/>
        <pc:sldMkLst>
          <pc:docMk/>
          <pc:sldMk cId="286237553" sldId="300"/>
        </pc:sldMkLst>
      </pc:sldChg>
      <pc:sldChg chg="addSp delSp modSp add mod">
        <pc:chgData name="Kendra Northington Stone" userId="7c17964f-4533-4e1e-9ef0-3b8815c785c3" providerId="ADAL" clId="{BC0BC3A3-9660-4F4D-A3A7-91EC3FFFFF66}" dt="2025-04-28T02:15:41.730" v="259" actId="1076"/>
        <pc:sldMkLst>
          <pc:docMk/>
          <pc:sldMk cId="1118470727" sldId="301"/>
        </pc:sldMkLst>
        <pc:spChg chg="mod topLvl">
          <ac:chgData name="Kendra Northington Stone" userId="7c17964f-4533-4e1e-9ef0-3b8815c785c3" providerId="ADAL" clId="{BC0BC3A3-9660-4F4D-A3A7-91EC3FFFFF66}" dt="2025-04-28T02:15:23.446" v="255" actId="1076"/>
          <ac:spMkLst>
            <pc:docMk/>
            <pc:sldMk cId="1118470727" sldId="301"/>
            <ac:spMk id="4" creationId="{ABE280C9-CAC6-D055-1E62-9C1E4B659C61}"/>
          </ac:spMkLst>
        </pc:spChg>
        <pc:spChg chg="mod topLvl">
          <ac:chgData name="Kendra Northington Stone" userId="7c17964f-4533-4e1e-9ef0-3b8815c785c3" providerId="ADAL" clId="{BC0BC3A3-9660-4F4D-A3A7-91EC3FFFFF66}" dt="2025-04-28T02:15:06.598" v="251" actId="1076"/>
          <ac:spMkLst>
            <pc:docMk/>
            <pc:sldMk cId="1118470727" sldId="301"/>
            <ac:spMk id="7" creationId="{DA62D1B7-FA92-A5A6-4054-3583064F6535}"/>
          </ac:spMkLst>
        </pc:spChg>
        <pc:spChg chg="mod topLvl">
          <ac:chgData name="Kendra Northington Stone" userId="7c17964f-4533-4e1e-9ef0-3b8815c785c3" providerId="ADAL" clId="{BC0BC3A3-9660-4F4D-A3A7-91EC3FFFFF66}" dt="2025-04-28T02:14:59.595" v="250" actId="1076"/>
          <ac:spMkLst>
            <pc:docMk/>
            <pc:sldMk cId="1118470727" sldId="301"/>
            <ac:spMk id="12" creationId="{9616BDAE-94C3-2022-3E50-44BA9785225B}"/>
          </ac:spMkLst>
        </pc:spChg>
        <pc:spChg chg="mod topLvl">
          <ac:chgData name="Kendra Northington Stone" userId="7c17964f-4533-4e1e-9ef0-3b8815c785c3" providerId="ADAL" clId="{BC0BC3A3-9660-4F4D-A3A7-91EC3FFFFF66}" dt="2025-04-28T02:15:32.866" v="257" actId="1076"/>
          <ac:spMkLst>
            <pc:docMk/>
            <pc:sldMk cId="1118470727" sldId="301"/>
            <ac:spMk id="15" creationId="{7DDEDDC6-18AA-2F5A-821C-685623B55DA3}"/>
          </ac:spMkLst>
        </pc:spChg>
        <pc:grpChg chg="add del mod">
          <ac:chgData name="Kendra Northington Stone" userId="7c17964f-4533-4e1e-9ef0-3b8815c785c3" providerId="ADAL" clId="{BC0BC3A3-9660-4F4D-A3A7-91EC3FFFFF66}" dt="2025-04-28T02:15:12.438" v="252" actId="165"/>
          <ac:grpSpMkLst>
            <pc:docMk/>
            <pc:sldMk cId="1118470727" sldId="301"/>
            <ac:grpSpMk id="3" creationId="{24ACDECC-A52B-B8B8-99DF-C8E826F17930}"/>
          </ac:grpSpMkLst>
        </pc:grpChg>
        <pc:grpChg chg="add del mod">
          <ac:chgData name="Kendra Northington Stone" userId="7c17964f-4533-4e1e-9ef0-3b8815c785c3" providerId="ADAL" clId="{BC0BC3A3-9660-4F4D-A3A7-91EC3FFFFF66}" dt="2025-04-28T02:14:45.174" v="248" actId="165"/>
          <ac:grpSpMkLst>
            <pc:docMk/>
            <pc:sldMk cId="1118470727" sldId="301"/>
            <ac:grpSpMk id="6" creationId="{5FD458E4-5FEC-7E09-6C10-A100ED074F1E}"/>
          </ac:grpSpMkLst>
        </pc:grpChg>
        <pc:grpChg chg="add del mod">
          <ac:chgData name="Kendra Northington Stone" userId="7c17964f-4533-4e1e-9ef0-3b8815c785c3" providerId="ADAL" clId="{BC0BC3A3-9660-4F4D-A3A7-91EC3FFFFF66}" dt="2025-04-28T02:14:12.403" v="243" actId="165"/>
          <ac:grpSpMkLst>
            <pc:docMk/>
            <pc:sldMk cId="1118470727" sldId="301"/>
            <ac:grpSpMk id="8" creationId="{DA926332-8243-CDA4-D43D-1FEE09445830}"/>
          </ac:grpSpMkLst>
        </pc:grpChg>
        <pc:grpChg chg="add del mod">
          <ac:chgData name="Kendra Northington Stone" userId="7c17964f-4533-4e1e-9ef0-3b8815c785c3" providerId="ADAL" clId="{BC0BC3A3-9660-4F4D-A3A7-91EC3FFFFF66}" dt="2025-04-28T02:15:28.694" v="256" actId="165"/>
          <ac:grpSpMkLst>
            <pc:docMk/>
            <pc:sldMk cId="1118470727" sldId="301"/>
            <ac:grpSpMk id="9" creationId="{1A5BF8E2-5915-FA7E-0206-2CE4DE0B2A6B}"/>
          </ac:grpSpMkLst>
        </pc:grpChg>
        <pc:picChg chg="mod topLvl">
          <ac:chgData name="Kendra Northington Stone" userId="7c17964f-4533-4e1e-9ef0-3b8815c785c3" providerId="ADAL" clId="{BC0BC3A3-9660-4F4D-A3A7-91EC3FFFFF66}" dt="2025-04-28T02:15:17.569" v="254" actId="1076"/>
          <ac:picMkLst>
            <pc:docMk/>
            <pc:sldMk cId="1118470727" sldId="301"/>
            <ac:picMk id="5" creationId="{1EEEF7A5-9E49-ACA5-9B16-04D070F9797C}"/>
          </ac:picMkLst>
        </pc:picChg>
        <pc:picChg chg="mod topLvl">
          <ac:chgData name="Kendra Northington Stone" userId="7c17964f-4533-4e1e-9ef0-3b8815c785c3" providerId="ADAL" clId="{BC0BC3A3-9660-4F4D-A3A7-91EC3FFFFF66}" dt="2025-04-28T02:14:45.174" v="248" actId="165"/>
          <ac:picMkLst>
            <pc:docMk/>
            <pc:sldMk cId="1118470727" sldId="301"/>
            <ac:picMk id="31" creationId="{141EF717-3346-BC4F-A05C-9BF1D11CAB8C}"/>
          </ac:picMkLst>
        </pc:picChg>
        <pc:picChg chg="mod topLvl">
          <ac:chgData name="Kendra Northington Stone" userId="7c17964f-4533-4e1e-9ef0-3b8815c785c3" providerId="ADAL" clId="{BC0BC3A3-9660-4F4D-A3A7-91EC3FFFFF66}" dt="2025-04-28T02:14:34.593" v="246" actId="1076"/>
          <ac:picMkLst>
            <pc:docMk/>
            <pc:sldMk cId="1118470727" sldId="301"/>
            <ac:picMk id="33" creationId="{095A752A-99B3-FA11-ABF8-43341CD307DC}"/>
          </ac:picMkLst>
        </pc:picChg>
        <pc:picChg chg="mod topLvl">
          <ac:chgData name="Kendra Northington Stone" userId="7c17964f-4533-4e1e-9ef0-3b8815c785c3" providerId="ADAL" clId="{BC0BC3A3-9660-4F4D-A3A7-91EC3FFFFF66}" dt="2025-04-28T02:15:41.730" v="259" actId="1076"/>
          <ac:picMkLst>
            <pc:docMk/>
            <pc:sldMk cId="1118470727" sldId="301"/>
            <ac:picMk id="37" creationId="{E1264EBE-D8AA-743E-58A4-BE76B1765195}"/>
          </ac:picMkLst>
        </pc:picChg>
        <pc:cxnChg chg="mod topLvl">
          <ac:chgData name="Kendra Northington Stone" userId="7c17964f-4533-4e1e-9ef0-3b8815c785c3" providerId="ADAL" clId="{BC0BC3A3-9660-4F4D-A3A7-91EC3FFFFF66}" dt="2025-04-28T02:15:17.569" v="254" actId="1076"/>
          <ac:cxnSpMkLst>
            <pc:docMk/>
            <pc:sldMk cId="1118470727" sldId="301"/>
            <ac:cxnSpMk id="22" creationId="{2FAF743C-727A-D577-9713-971909CC37D4}"/>
          </ac:cxnSpMkLst>
        </pc:cxnChg>
        <pc:cxnChg chg="mod topLvl">
          <ac:chgData name="Kendra Northington Stone" userId="7c17964f-4533-4e1e-9ef0-3b8815c785c3" providerId="ADAL" clId="{BC0BC3A3-9660-4F4D-A3A7-91EC3FFFFF66}" dt="2025-04-28T02:14:45.174" v="248" actId="165"/>
          <ac:cxnSpMkLst>
            <pc:docMk/>
            <pc:sldMk cId="1118470727" sldId="301"/>
            <ac:cxnSpMk id="27" creationId="{EE8B1320-52F0-D945-A933-4AADD2A1ACDB}"/>
          </ac:cxnSpMkLst>
        </pc:cxnChg>
        <pc:cxnChg chg="mod topLvl">
          <ac:chgData name="Kendra Northington Stone" userId="7c17964f-4533-4e1e-9ef0-3b8815c785c3" providerId="ADAL" clId="{BC0BC3A3-9660-4F4D-A3A7-91EC3FFFFF66}" dt="2025-04-28T02:14:50.037" v="249" actId="1076"/>
          <ac:cxnSpMkLst>
            <pc:docMk/>
            <pc:sldMk cId="1118470727" sldId="301"/>
            <ac:cxnSpMk id="28" creationId="{261D0AAA-A37C-D633-92DA-EF3E68506550}"/>
          </ac:cxnSpMkLst>
        </pc:cxnChg>
        <pc:cxnChg chg="mod topLvl">
          <ac:chgData name="Kendra Northington Stone" userId="7c17964f-4533-4e1e-9ef0-3b8815c785c3" providerId="ADAL" clId="{BC0BC3A3-9660-4F4D-A3A7-91EC3FFFFF66}" dt="2025-04-28T02:15:36.084" v="258" actId="1076"/>
          <ac:cxnSpMkLst>
            <pc:docMk/>
            <pc:sldMk cId="1118470727" sldId="301"/>
            <ac:cxnSpMk id="29" creationId="{6A854512-D60E-6BDB-D5AB-BE9C2AE31C4F}"/>
          </ac:cxnSpMkLst>
        </pc:cxnChg>
      </pc:sldChg>
      <pc:sldChg chg="addSp delSp modSp new mod modNotesTx">
        <pc:chgData name="Kendra Northington Stone" userId="7c17964f-4533-4e1e-9ef0-3b8815c785c3" providerId="ADAL" clId="{BC0BC3A3-9660-4F4D-A3A7-91EC3FFFFF66}" dt="2025-04-28T01:58:32.196" v="61" actId="207"/>
        <pc:sldMkLst>
          <pc:docMk/>
          <pc:sldMk cId="2429700220" sldId="302"/>
        </pc:sldMkLst>
        <pc:spChg chg="del">
          <ac:chgData name="Kendra Northington Stone" userId="7c17964f-4533-4e1e-9ef0-3b8815c785c3" providerId="ADAL" clId="{BC0BC3A3-9660-4F4D-A3A7-91EC3FFFFF66}" dt="2025-04-28T01:56:35.184" v="47" actId="1032"/>
          <ac:spMkLst>
            <pc:docMk/>
            <pc:sldMk cId="2429700220" sldId="302"/>
            <ac:spMk id="2" creationId="{4819792B-3176-9552-B705-8C119C2B497E}"/>
          </ac:spMkLst>
        </pc:spChg>
        <pc:spChg chg="mod">
          <ac:chgData name="Kendra Northington Stone" userId="7c17964f-4533-4e1e-9ef0-3b8815c785c3" providerId="ADAL" clId="{BC0BC3A3-9660-4F4D-A3A7-91EC3FFFFF66}" dt="2025-04-28T01:55:59.757" v="45"/>
          <ac:spMkLst>
            <pc:docMk/>
            <pc:sldMk cId="2429700220" sldId="302"/>
            <ac:spMk id="3" creationId="{F04A2B66-3B76-C87A-EC10-5F0BFAFFED4B}"/>
          </ac:spMkLst>
        </pc:spChg>
        <pc:graphicFrameChg chg="add mod modGraphic">
          <ac:chgData name="Kendra Northington Stone" userId="7c17964f-4533-4e1e-9ef0-3b8815c785c3" providerId="ADAL" clId="{BC0BC3A3-9660-4F4D-A3A7-91EC3FFFFF66}" dt="2025-04-28T01:58:32.196" v="61" actId="207"/>
          <ac:graphicFrameMkLst>
            <pc:docMk/>
            <pc:sldMk cId="2429700220" sldId="302"/>
            <ac:graphicFrameMk id="4" creationId="{37273907-8357-6852-760C-890264C82B1A}"/>
          </ac:graphicFrameMkLst>
        </pc:graphicFrameChg>
      </pc:sldChg>
      <pc:sldChg chg="addSp delSp modSp new mod modNotesTx">
        <pc:chgData name="Kendra Northington Stone" userId="7c17964f-4533-4e1e-9ef0-3b8815c785c3" providerId="ADAL" clId="{BC0BC3A3-9660-4F4D-A3A7-91EC3FFFFF66}" dt="2025-04-28T02:01:16.845" v="89"/>
        <pc:sldMkLst>
          <pc:docMk/>
          <pc:sldMk cId="3467242003" sldId="303"/>
        </pc:sldMkLst>
        <pc:spChg chg="mod">
          <ac:chgData name="Kendra Northington Stone" userId="7c17964f-4533-4e1e-9ef0-3b8815c785c3" providerId="ADAL" clId="{BC0BC3A3-9660-4F4D-A3A7-91EC3FFFFF66}" dt="2025-04-28T02:00:13.380" v="77"/>
          <ac:spMkLst>
            <pc:docMk/>
            <pc:sldMk cId="3467242003" sldId="303"/>
            <ac:spMk id="2" creationId="{B77A6CD7-25BB-8F01-683E-0951651F5919}"/>
          </ac:spMkLst>
        </pc:spChg>
        <pc:spChg chg="mod">
          <ac:chgData name="Kendra Northington Stone" userId="7c17964f-4533-4e1e-9ef0-3b8815c785c3" providerId="ADAL" clId="{BC0BC3A3-9660-4F4D-A3A7-91EC3FFFFF66}" dt="2025-04-28T02:00:43.759" v="85"/>
          <ac:spMkLst>
            <pc:docMk/>
            <pc:sldMk cId="3467242003" sldId="303"/>
            <ac:spMk id="3" creationId="{CC64118A-88A2-4AA9-B0A0-16BD604D78C1}"/>
          </ac:spMkLst>
        </pc:spChg>
        <pc:spChg chg="del">
          <ac:chgData name="Kendra Northington Stone" userId="7c17964f-4533-4e1e-9ef0-3b8815c785c3" providerId="ADAL" clId="{BC0BC3A3-9660-4F4D-A3A7-91EC3FFFFF66}" dt="2025-04-28T02:00:52.252" v="86"/>
          <ac:spMkLst>
            <pc:docMk/>
            <pc:sldMk cId="3467242003" sldId="303"/>
            <ac:spMk id="4" creationId="{19DD8C6D-EB1A-E504-30C8-2595AC8AB2F0}"/>
          </ac:spMkLst>
        </pc:spChg>
        <pc:picChg chg="add mod">
          <ac:chgData name="Kendra Northington Stone" userId="7c17964f-4533-4e1e-9ef0-3b8815c785c3" providerId="ADAL" clId="{BC0BC3A3-9660-4F4D-A3A7-91EC3FFFFF66}" dt="2025-04-28T02:01:01.466" v="88" actId="1076"/>
          <ac:picMkLst>
            <pc:docMk/>
            <pc:sldMk cId="3467242003" sldId="303"/>
            <ac:picMk id="5" creationId="{42D9B4C1-899B-B2E3-4DE6-0EB271C12B79}"/>
          </ac:picMkLst>
        </pc:picChg>
      </pc:sldChg>
      <pc:sldChg chg="addSp delSp modSp new mod">
        <pc:chgData name="Kendra Northington Stone" userId="7c17964f-4533-4e1e-9ef0-3b8815c785c3" providerId="ADAL" clId="{BC0BC3A3-9660-4F4D-A3A7-91EC3FFFFF66}" dt="2025-04-28T02:04:00.266" v="120" actId="113"/>
        <pc:sldMkLst>
          <pc:docMk/>
          <pc:sldMk cId="695610393" sldId="304"/>
        </pc:sldMkLst>
        <pc:spChg chg="mod">
          <ac:chgData name="Kendra Northington Stone" userId="7c17964f-4533-4e1e-9ef0-3b8815c785c3" providerId="ADAL" clId="{BC0BC3A3-9660-4F4D-A3A7-91EC3FFFFF66}" dt="2025-04-28T02:02:10.236" v="96"/>
          <ac:spMkLst>
            <pc:docMk/>
            <pc:sldMk cId="695610393" sldId="304"/>
            <ac:spMk id="2" creationId="{942B1F6C-F539-10F1-1759-CD41B9C06316}"/>
          </ac:spMkLst>
        </pc:spChg>
        <pc:spChg chg="mod">
          <ac:chgData name="Kendra Northington Stone" userId="7c17964f-4533-4e1e-9ef0-3b8815c785c3" providerId="ADAL" clId="{BC0BC3A3-9660-4F4D-A3A7-91EC3FFFFF66}" dt="2025-04-28T02:02:38.107" v="110" actId="12"/>
          <ac:spMkLst>
            <pc:docMk/>
            <pc:sldMk cId="695610393" sldId="304"/>
            <ac:spMk id="3" creationId="{8EDC800A-CF10-BE7B-ABB4-DD72BFF6FE10}"/>
          </ac:spMkLst>
        </pc:spChg>
        <pc:spChg chg="del mod">
          <ac:chgData name="Kendra Northington Stone" userId="7c17964f-4533-4e1e-9ef0-3b8815c785c3" providerId="ADAL" clId="{BC0BC3A3-9660-4F4D-A3A7-91EC3FFFFF66}" dt="2025-04-28T02:02:48.700" v="111"/>
          <ac:spMkLst>
            <pc:docMk/>
            <pc:sldMk cId="695610393" sldId="304"/>
            <ac:spMk id="4" creationId="{469DC975-17D7-60A7-E95E-2301C077BD8F}"/>
          </ac:spMkLst>
        </pc:spChg>
        <pc:spChg chg="add mod">
          <ac:chgData name="Kendra Northington Stone" userId="7c17964f-4533-4e1e-9ef0-3b8815c785c3" providerId="ADAL" clId="{BC0BC3A3-9660-4F4D-A3A7-91EC3FFFFF66}" dt="2025-04-28T02:04:00.266" v="120" actId="113"/>
          <ac:spMkLst>
            <pc:docMk/>
            <pc:sldMk cId="695610393" sldId="304"/>
            <ac:spMk id="6" creationId="{0F410FBC-8B90-200C-9612-D47CF2AF9153}"/>
          </ac:spMkLst>
        </pc:spChg>
        <pc:picChg chg="add mod">
          <ac:chgData name="Kendra Northington Stone" userId="7c17964f-4533-4e1e-9ef0-3b8815c785c3" providerId="ADAL" clId="{BC0BC3A3-9660-4F4D-A3A7-91EC3FFFFF66}" dt="2025-04-28T02:03:29.565" v="117" actId="12788"/>
          <ac:picMkLst>
            <pc:docMk/>
            <pc:sldMk cId="695610393" sldId="304"/>
            <ac:picMk id="5" creationId="{928E4B0A-5781-2005-AF9A-5D6058E533A5}"/>
          </ac:picMkLst>
        </pc:picChg>
      </pc:sldChg>
      <pc:sldChg chg="modSp new mod">
        <pc:chgData name="Kendra Northington Stone" userId="7c17964f-4533-4e1e-9ef0-3b8815c785c3" providerId="ADAL" clId="{BC0BC3A3-9660-4F4D-A3A7-91EC3FFFFF66}" dt="2025-04-28T02:21:38.687" v="411" actId="20577"/>
        <pc:sldMkLst>
          <pc:docMk/>
          <pc:sldMk cId="572694376" sldId="305"/>
        </pc:sldMkLst>
        <pc:spChg chg="mod">
          <ac:chgData name="Kendra Northington Stone" userId="7c17964f-4533-4e1e-9ef0-3b8815c785c3" providerId="ADAL" clId="{BC0BC3A3-9660-4F4D-A3A7-91EC3FFFFF66}" dt="2025-04-28T02:21:07.397" v="370" actId="20577"/>
          <ac:spMkLst>
            <pc:docMk/>
            <pc:sldMk cId="572694376" sldId="305"/>
            <ac:spMk id="2" creationId="{F655472A-1615-46AC-FBBD-4B44E4DB44F6}"/>
          </ac:spMkLst>
        </pc:spChg>
        <pc:spChg chg="mod">
          <ac:chgData name="Kendra Northington Stone" userId="7c17964f-4533-4e1e-9ef0-3b8815c785c3" providerId="ADAL" clId="{BC0BC3A3-9660-4F4D-A3A7-91EC3FFFFF66}" dt="2025-04-28T02:21:14.589" v="377" actId="20577"/>
          <ac:spMkLst>
            <pc:docMk/>
            <pc:sldMk cId="572694376" sldId="305"/>
            <ac:spMk id="3" creationId="{A1662FFB-38EC-5ECB-D378-6CC25BC97C22}"/>
          </ac:spMkLst>
        </pc:spChg>
        <pc:spChg chg="mod">
          <ac:chgData name="Kendra Northington Stone" userId="7c17964f-4533-4e1e-9ef0-3b8815c785c3" providerId="ADAL" clId="{BC0BC3A3-9660-4F4D-A3A7-91EC3FFFFF66}" dt="2025-04-28T02:21:31.072" v="404" actId="20577"/>
          <ac:spMkLst>
            <pc:docMk/>
            <pc:sldMk cId="572694376" sldId="305"/>
            <ac:spMk id="4" creationId="{865C8D49-0BA0-5354-E6C4-5B6D5063CEBF}"/>
          </ac:spMkLst>
        </pc:spChg>
        <pc:spChg chg="mod">
          <ac:chgData name="Kendra Northington Stone" userId="7c17964f-4533-4e1e-9ef0-3b8815c785c3" providerId="ADAL" clId="{BC0BC3A3-9660-4F4D-A3A7-91EC3FFFFF66}" dt="2025-04-28T02:21:38.687" v="411" actId="20577"/>
          <ac:spMkLst>
            <pc:docMk/>
            <pc:sldMk cId="572694376" sldId="305"/>
            <ac:spMk id="5" creationId="{3004410E-D8CB-6794-EA2E-75D144A4C0AC}"/>
          </ac:spMkLst>
        </pc:spChg>
        <pc:spChg chg="mod">
          <ac:chgData name="Kendra Northington Stone" userId="7c17964f-4533-4e1e-9ef0-3b8815c785c3" providerId="ADAL" clId="{BC0BC3A3-9660-4F4D-A3A7-91EC3FFFFF66}" dt="2025-04-28T02:20:54.847" v="359"/>
          <ac:spMkLst>
            <pc:docMk/>
            <pc:sldMk cId="572694376" sldId="305"/>
            <ac:spMk id="6" creationId="{D0F0038E-77CF-BA97-B49E-98500C787638}"/>
          </ac:spMkLst>
        </pc:spChg>
      </pc:sldChg>
      <pc:sldChg chg="modSp add mod">
        <pc:chgData name="Kendra Northington Stone" userId="7c17964f-4533-4e1e-9ef0-3b8815c785c3" providerId="ADAL" clId="{BC0BC3A3-9660-4F4D-A3A7-91EC3FFFFF66}" dt="2025-04-28T02:22:23.531" v="423"/>
        <pc:sldMkLst>
          <pc:docMk/>
          <pc:sldMk cId="1710339047" sldId="306"/>
        </pc:sldMkLst>
        <pc:spChg chg="mod">
          <ac:chgData name="Kendra Northington Stone" userId="7c17964f-4533-4e1e-9ef0-3b8815c785c3" providerId="ADAL" clId="{BC0BC3A3-9660-4F4D-A3A7-91EC3FFFFF66}" dt="2025-04-28T02:22:09.823" v="418"/>
          <ac:spMkLst>
            <pc:docMk/>
            <pc:sldMk cId="1710339047" sldId="306"/>
            <ac:spMk id="3" creationId="{C50EFC96-13EB-3A6A-7C4C-97DB973DEFCA}"/>
          </ac:spMkLst>
        </pc:spChg>
        <pc:spChg chg="mod">
          <ac:chgData name="Kendra Northington Stone" userId="7c17964f-4533-4e1e-9ef0-3b8815c785c3" providerId="ADAL" clId="{BC0BC3A3-9660-4F4D-A3A7-91EC3FFFFF66}" dt="2025-04-28T02:22:23.531" v="423"/>
          <ac:spMkLst>
            <pc:docMk/>
            <pc:sldMk cId="1710339047" sldId="306"/>
            <ac:spMk id="5" creationId="{5CC431E0-BE60-6FDD-1E4E-A94ADDF99528}"/>
          </ac:spMkLst>
        </pc:spChg>
      </pc:sldChg>
      <pc:sldChg chg="addSp delSp modSp new mod modClrScheme chgLayout">
        <pc:chgData name="Kendra Northington Stone" userId="7c17964f-4533-4e1e-9ef0-3b8815c785c3" providerId="ADAL" clId="{BC0BC3A3-9660-4F4D-A3A7-91EC3FFFFF66}" dt="2025-04-28T02:24:13.172" v="440" actId="18131"/>
        <pc:sldMkLst>
          <pc:docMk/>
          <pc:sldMk cId="1323063778" sldId="307"/>
        </pc:sldMkLst>
        <pc:spChg chg="mod ord">
          <ac:chgData name="Kendra Northington Stone" userId="7c17964f-4533-4e1e-9ef0-3b8815c785c3" providerId="ADAL" clId="{BC0BC3A3-9660-4F4D-A3A7-91EC3FFFFF66}" dt="2025-04-28T02:23:20.166" v="430" actId="700"/>
          <ac:spMkLst>
            <pc:docMk/>
            <pc:sldMk cId="1323063778" sldId="307"/>
            <ac:spMk id="2" creationId="{2EBE0214-435F-BBD5-759D-EB31A751DB1D}"/>
          </ac:spMkLst>
        </pc:spChg>
        <pc:spChg chg="mod ord">
          <ac:chgData name="Kendra Northington Stone" userId="7c17964f-4533-4e1e-9ef0-3b8815c785c3" providerId="ADAL" clId="{BC0BC3A3-9660-4F4D-A3A7-91EC3FFFFF66}" dt="2025-04-28T02:23:20.181" v="431" actId="27636"/>
          <ac:spMkLst>
            <pc:docMk/>
            <pc:sldMk cId="1323063778" sldId="307"/>
            <ac:spMk id="3" creationId="{39E2414D-EBEE-0DEE-E4E2-CBFF522297F6}"/>
          </ac:spMkLst>
        </pc:spChg>
        <pc:spChg chg="add del mod ord">
          <ac:chgData name="Kendra Northington Stone" userId="7c17964f-4533-4e1e-9ef0-3b8815c785c3" providerId="ADAL" clId="{BC0BC3A3-9660-4F4D-A3A7-91EC3FFFFF66}" dt="2025-04-28T02:23:29.385" v="432"/>
          <ac:spMkLst>
            <pc:docMk/>
            <pc:sldMk cId="1323063778" sldId="307"/>
            <ac:spMk id="4" creationId="{303A6A16-4C70-79DF-3C1D-1BD1F80B4AD8}"/>
          </ac:spMkLst>
        </pc:spChg>
        <pc:picChg chg="add mod modCrop">
          <ac:chgData name="Kendra Northington Stone" userId="7c17964f-4533-4e1e-9ef0-3b8815c785c3" providerId="ADAL" clId="{BC0BC3A3-9660-4F4D-A3A7-91EC3FFFFF66}" dt="2025-04-28T02:24:13.172" v="440" actId="18131"/>
          <ac:picMkLst>
            <pc:docMk/>
            <pc:sldMk cId="1323063778" sldId="307"/>
            <ac:picMk id="5" creationId="{BDD1DC5C-E345-F88D-0EA2-F5A7A9FD8319}"/>
          </ac:picMkLst>
        </pc:picChg>
      </pc:sldChg>
      <pc:sldChg chg="modSp new mod">
        <pc:chgData name="Kendra Northington Stone" userId="7c17964f-4533-4e1e-9ef0-3b8815c785c3" providerId="ADAL" clId="{BC0BC3A3-9660-4F4D-A3A7-91EC3FFFFF66}" dt="2025-04-28T02:27:22.654" v="490" actId="255"/>
        <pc:sldMkLst>
          <pc:docMk/>
          <pc:sldMk cId="2773002558" sldId="308"/>
        </pc:sldMkLst>
        <pc:spChg chg="mod">
          <ac:chgData name="Kendra Northington Stone" userId="7c17964f-4533-4e1e-9ef0-3b8815c785c3" providerId="ADAL" clId="{BC0BC3A3-9660-4F4D-A3A7-91EC3FFFFF66}" dt="2025-04-28T02:27:22.654" v="490" actId="255"/>
          <ac:spMkLst>
            <pc:docMk/>
            <pc:sldMk cId="2773002558" sldId="308"/>
            <ac:spMk id="2" creationId="{5DCB141F-C3C0-9974-2914-BA80CE5CB1D9}"/>
          </ac:spMkLst>
        </pc:spChg>
        <pc:spChg chg="mod">
          <ac:chgData name="Kendra Northington Stone" userId="7c17964f-4533-4e1e-9ef0-3b8815c785c3" providerId="ADAL" clId="{BC0BC3A3-9660-4F4D-A3A7-91EC3FFFFF66}" dt="2025-04-28T02:24:43.523" v="443"/>
          <ac:spMkLst>
            <pc:docMk/>
            <pc:sldMk cId="2773002558" sldId="308"/>
            <ac:spMk id="3" creationId="{695BCC2A-AC45-9C03-3027-D6382BEDF6F6}"/>
          </ac:spMkLst>
        </pc:spChg>
      </pc:sldChg>
      <pc:sldChg chg="modSp add mod">
        <pc:chgData name="Kendra Northington Stone" userId="7c17964f-4533-4e1e-9ef0-3b8815c785c3" providerId="ADAL" clId="{BC0BC3A3-9660-4F4D-A3A7-91EC3FFFFF66}" dt="2025-04-28T02:39:42.866" v="639" actId="27636"/>
        <pc:sldMkLst>
          <pc:docMk/>
          <pc:sldMk cId="3254403603" sldId="309"/>
        </pc:sldMkLst>
        <pc:spChg chg="mod">
          <ac:chgData name="Kendra Northington Stone" userId="7c17964f-4533-4e1e-9ef0-3b8815c785c3" providerId="ADAL" clId="{BC0BC3A3-9660-4F4D-A3A7-91EC3FFFFF66}" dt="2025-04-28T02:39:42.866" v="639" actId="27636"/>
          <ac:spMkLst>
            <pc:docMk/>
            <pc:sldMk cId="3254403603" sldId="309"/>
            <ac:spMk id="2" creationId="{774B1614-105B-CD30-7684-84FF7CD64DFF}"/>
          </ac:spMkLst>
        </pc:spChg>
      </pc:sldChg>
      <pc:sldChg chg="addSp delSp modSp new mod">
        <pc:chgData name="Kendra Northington Stone" userId="7c17964f-4533-4e1e-9ef0-3b8815c785c3" providerId="ADAL" clId="{BC0BC3A3-9660-4F4D-A3A7-91EC3FFFFF66}" dt="2025-04-28T02:35:35.318" v="589" actId="2085"/>
        <pc:sldMkLst>
          <pc:docMk/>
          <pc:sldMk cId="4287245525" sldId="310"/>
        </pc:sldMkLst>
        <pc:spChg chg="del">
          <ac:chgData name="Kendra Northington Stone" userId="7c17964f-4533-4e1e-9ef0-3b8815c785c3" providerId="ADAL" clId="{BC0BC3A3-9660-4F4D-A3A7-91EC3FFFFF66}" dt="2025-04-28T02:29:21.069" v="537" actId="1032"/>
          <ac:spMkLst>
            <pc:docMk/>
            <pc:sldMk cId="4287245525" sldId="310"/>
            <ac:spMk id="2" creationId="{9152F869-44E2-1064-E0EE-117C9A082152}"/>
          </ac:spMkLst>
        </pc:spChg>
        <pc:spChg chg="mod">
          <ac:chgData name="Kendra Northington Stone" userId="7c17964f-4533-4e1e-9ef0-3b8815c785c3" providerId="ADAL" clId="{BC0BC3A3-9660-4F4D-A3A7-91EC3FFFFF66}" dt="2025-04-28T02:29:06.399" v="536" actId="20577"/>
          <ac:spMkLst>
            <pc:docMk/>
            <pc:sldMk cId="4287245525" sldId="310"/>
            <ac:spMk id="3" creationId="{7298E0C4-0649-C17B-BC27-05BE673F494A}"/>
          </ac:spMkLst>
        </pc:spChg>
        <pc:graphicFrameChg chg="add mod modGraphic">
          <ac:chgData name="Kendra Northington Stone" userId="7c17964f-4533-4e1e-9ef0-3b8815c785c3" providerId="ADAL" clId="{BC0BC3A3-9660-4F4D-A3A7-91EC3FFFFF66}" dt="2025-04-28T02:35:35.318" v="589" actId="2085"/>
          <ac:graphicFrameMkLst>
            <pc:docMk/>
            <pc:sldMk cId="4287245525" sldId="310"/>
            <ac:graphicFrameMk id="4" creationId="{9543E446-43EE-F79B-F366-78308A8C20E8}"/>
          </ac:graphicFrameMkLst>
        </pc:graphicFrameChg>
      </pc:sldChg>
      <pc:sldChg chg="modSp new mod">
        <pc:chgData name="Kendra Northington Stone" userId="7c17964f-4533-4e1e-9ef0-3b8815c785c3" providerId="ADAL" clId="{BC0BC3A3-9660-4F4D-A3A7-91EC3FFFFF66}" dt="2025-04-28T02:36:26.140" v="628" actId="27636"/>
        <pc:sldMkLst>
          <pc:docMk/>
          <pc:sldMk cId="1718341065" sldId="311"/>
        </pc:sldMkLst>
        <pc:spChg chg="mod">
          <ac:chgData name="Kendra Northington Stone" userId="7c17964f-4533-4e1e-9ef0-3b8815c785c3" providerId="ADAL" clId="{BC0BC3A3-9660-4F4D-A3A7-91EC3FFFFF66}" dt="2025-04-28T02:36:09.692" v="619" actId="20577"/>
          <ac:spMkLst>
            <pc:docMk/>
            <pc:sldMk cId="1718341065" sldId="311"/>
            <ac:spMk id="2" creationId="{635792E3-0B85-9B8B-66CE-04A96B45557F}"/>
          </ac:spMkLst>
        </pc:spChg>
        <pc:spChg chg="mod">
          <ac:chgData name="Kendra Northington Stone" userId="7c17964f-4533-4e1e-9ef0-3b8815c785c3" providerId="ADAL" clId="{BC0BC3A3-9660-4F4D-A3A7-91EC3FFFFF66}" dt="2025-04-28T02:36:26.140" v="628" actId="27636"/>
          <ac:spMkLst>
            <pc:docMk/>
            <pc:sldMk cId="1718341065" sldId="311"/>
            <ac:spMk id="3" creationId="{C100222D-34A6-7725-F054-DB947DA3142B}"/>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svg"/><Relationship Id="rId1" Type="http://schemas.openxmlformats.org/officeDocument/2006/relationships/hyperlink" Target="https://www.apprenticeship.gov/" TargetMode="External"/><Relationship Id="rId5" Type="http://schemas.openxmlformats.org/officeDocument/2006/relationships/image" Target="../media/image61.svg"/><Relationship Id="rId4" Type="http://schemas.openxmlformats.org/officeDocument/2006/relationships/image" Target="../media/image60.svg"/></Relationships>
</file>

<file path=ppt/diagrams/_rels/drawing2.xml.rels><?xml version="1.0" encoding="UTF-8" standalone="yes"?>
<Relationships xmlns="http://schemas.openxmlformats.org/package/2006/relationships"><Relationship Id="rId3" Type="http://schemas.openxmlformats.org/officeDocument/2006/relationships/hyperlink" Target="https://www.apprenticeship.gov/" TargetMode="External"/><Relationship Id="rId2" Type="http://schemas.openxmlformats.org/officeDocument/2006/relationships/image" Target="../media/image59.svg"/><Relationship Id="rId1" Type="http://schemas.openxmlformats.org/officeDocument/2006/relationships/image" Target="../media/image58.svg"/><Relationship Id="rId5" Type="http://schemas.openxmlformats.org/officeDocument/2006/relationships/image" Target="../media/image61.svg"/><Relationship Id="rId4" Type="http://schemas.openxmlformats.org/officeDocument/2006/relationships/image" Target="../media/image6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8E5048-C231-4C24-AFE2-7E35BCF240D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E9967D86-0123-47E2-B8C4-79DE649A81B8}">
      <dgm:prSet phldrT="[Text]" custT="1"/>
      <dgm:spPr>
        <a:solidFill>
          <a:schemeClr val="tx2"/>
        </a:solidFill>
      </dgm:spPr>
      <dgm:t>
        <a:bodyPr/>
        <a:lstStyle/>
        <a:p>
          <a:r>
            <a:rPr lang="en-US" sz="2800" dirty="0">
              <a:latin typeface="Noto Sans" panose="020B0502040504020204" pitchFamily="34" charset="0"/>
              <a:ea typeface="Noto Sans" panose="020B0502040504020204" pitchFamily="34" charset="0"/>
              <a:cs typeface="Noto Sans" panose="020B0502040504020204" pitchFamily="34" charset="0"/>
            </a:rPr>
            <a:t>Mentoring and Guidance</a:t>
          </a:r>
        </a:p>
      </dgm:t>
    </dgm:pt>
    <dgm:pt modelId="{86996A63-9AF2-4578-AA43-BF2CE28695CE}" type="parTrans" cxnId="{40873B94-5EDF-4735-9CF4-2874FDCAAA39}">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47640C79-2E27-4B98-9D9D-34B5951E081F}" type="sibTrans" cxnId="{40873B94-5EDF-4735-9CF4-2874FDCAAA39}">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C4891F62-7D3D-491E-8511-F2F78B793757}">
      <dgm:prSet phldrT="[Text]" custT="1"/>
      <dgm:spPr>
        <a:solidFill>
          <a:schemeClr val="bg2"/>
        </a:solidFill>
      </dgm:spPr>
      <dgm:t>
        <a:bodyPr/>
        <a:lstStyle/>
        <a:p>
          <a:r>
            <a:rPr lang="en-US" sz="2800" dirty="0">
              <a:latin typeface="Noto Sans" panose="020B0502040504020204" pitchFamily="34" charset="0"/>
              <a:ea typeface="Noto Sans" panose="020B0502040504020204" pitchFamily="34" charset="0"/>
              <a:cs typeface="Noto Sans" panose="020B0502040504020204" pitchFamily="34" charset="0"/>
            </a:rPr>
            <a:t>Program Development</a:t>
          </a:r>
        </a:p>
      </dgm:t>
    </dgm:pt>
    <dgm:pt modelId="{1F39172C-2FFD-4E8F-9820-630C91CB5845}" type="parTrans" cxnId="{43715861-4DB2-4259-AB50-5A3432E3782D}">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B3BA2FFD-5F00-4223-AE6A-843C7A5A7D1F}" type="sibTrans" cxnId="{43715861-4DB2-4259-AB50-5A3432E3782D}">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17FC968D-B441-414F-A214-E7836FD403E5}">
      <dgm:prSet phldrT="[Text]" custT="1"/>
      <dgm:spPr/>
      <dgm:t>
        <a:bodyPr/>
        <a:lstStyle/>
        <a:p>
          <a:r>
            <a:rPr lang="en-US" sz="2800" dirty="0">
              <a:solidFill>
                <a:schemeClr val="bg1"/>
              </a:solidFill>
              <a:latin typeface="Noto Sans" panose="020B0502040504020204" pitchFamily="34" charset="0"/>
              <a:ea typeface="Noto Sans" panose="020B0502040504020204" pitchFamily="34" charset="0"/>
              <a:cs typeface="Noto Sans" panose="020B0502040504020204" pitchFamily="34" charset="0"/>
            </a:rPr>
            <a:t>Education and Training</a:t>
          </a:r>
          <a:endParaRPr lang="en-US" sz="2800" dirty="0">
            <a:latin typeface="Noto Sans" panose="020B0502040504020204" pitchFamily="34" charset="0"/>
            <a:ea typeface="Noto Sans" panose="020B0502040504020204" pitchFamily="34" charset="0"/>
            <a:cs typeface="Noto Sans" panose="020B0502040504020204" pitchFamily="34" charset="0"/>
          </a:endParaRPr>
        </a:p>
      </dgm:t>
    </dgm:pt>
    <dgm:pt modelId="{B5276A3B-445F-41FA-BFEE-086728F7F160}" type="parTrans" cxnId="{A1D9D633-CF9E-47BF-827E-D161B8573632}">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5AFF8974-F6E1-4206-981E-119C3D7BD064}" type="sibTrans" cxnId="{A1D9D633-CF9E-47BF-827E-D161B8573632}">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A9B43539-C03E-4DB9-B6C5-2A6337AE38FB}">
      <dgm:prSet phldrT="[Text]" custT="1"/>
      <dgm:spPr>
        <a:solidFill>
          <a:schemeClr val="accent2"/>
        </a:solidFill>
      </dgm:spPr>
      <dgm:t>
        <a:bodyPr/>
        <a:lstStyle/>
        <a:p>
          <a:r>
            <a:rPr lang="en-US" sz="2800" dirty="0">
              <a:latin typeface="Noto Sans" panose="020B0502040504020204" pitchFamily="34" charset="0"/>
              <a:ea typeface="Noto Sans" panose="020B0502040504020204" pitchFamily="34" charset="0"/>
              <a:cs typeface="Noto Sans" panose="020B0502040504020204" pitchFamily="34" charset="0"/>
            </a:rPr>
            <a:t>Advocacy</a:t>
          </a:r>
        </a:p>
      </dgm:t>
    </dgm:pt>
    <dgm:pt modelId="{1AE7103E-19FF-4186-88AC-D1B08A03C512}" type="parTrans" cxnId="{9B6EE8E2-DF31-43A2-A22C-8F12088903FA}">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03F2510F-CEDD-4D25-AAC2-925A390EC8A3}" type="sibTrans" cxnId="{9B6EE8E2-DF31-43A2-A22C-8F12088903FA}">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D67AF2E8-ACD2-4BFB-A842-858504FE150A}">
      <dgm:prSet phldrT="[Text]" custT="1"/>
      <dgm:spPr>
        <a:solidFill>
          <a:schemeClr val="accent4"/>
        </a:solidFill>
      </dgm:spPr>
      <dgm:t>
        <a:bodyPr/>
        <a:lstStyle/>
        <a:p>
          <a:r>
            <a:rPr lang="en-US" sz="2800" dirty="0">
              <a:latin typeface="Noto Sans" panose="020B0502040504020204" pitchFamily="34" charset="0"/>
              <a:ea typeface="Noto Sans" panose="020B0502040504020204" pitchFamily="34" charset="0"/>
              <a:cs typeface="Noto Sans" panose="020B0502040504020204" pitchFamily="34" charset="0"/>
            </a:rPr>
            <a:t>Community Engagement</a:t>
          </a:r>
        </a:p>
      </dgm:t>
    </dgm:pt>
    <dgm:pt modelId="{5129106A-27F9-4F19-AAFA-1CCEDA93B95F}" type="parTrans" cxnId="{6AC3EB80-A377-4A5B-A600-42399DF43D30}">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E154027B-FB3A-4330-B444-9B15DF8B511A}" type="sibTrans" cxnId="{6AC3EB80-A377-4A5B-A600-42399DF43D30}">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C0117F70-F939-4382-AB1A-84E48D28F475}">
      <dgm:prSet phldrT="[Text]" custT="1"/>
      <dgm:spPr>
        <a:solidFill>
          <a:schemeClr val="accent6"/>
        </a:solidFill>
      </dgm:spPr>
      <dgm:t>
        <a:bodyPr/>
        <a:lstStyle/>
        <a:p>
          <a:r>
            <a:rPr lang="en-US" sz="2800" dirty="0">
              <a:solidFill>
                <a:schemeClr val="bg1"/>
              </a:solidFill>
              <a:latin typeface="Noto Sans" panose="020B0502040504020204" pitchFamily="34" charset="0"/>
              <a:ea typeface="Noto Sans" panose="020B0502040504020204" pitchFamily="34" charset="0"/>
              <a:cs typeface="Noto Sans" panose="020B0502040504020204" pitchFamily="34" charset="0"/>
            </a:rPr>
            <a:t>Monitoring and Evaluation</a:t>
          </a:r>
          <a:endParaRPr lang="en-US" sz="2800" dirty="0">
            <a:latin typeface="Noto Sans" panose="020B0502040504020204" pitchFamily="34" charset="0"/>
            <a:ea typeface="Noto Sans" panose="020B0502040504020204" pitchFamily="34" charset="0"/>
            <a:cs typeface="Noto Sans" panose="020B0502040504020204" pitchFamily="34" charset="0"/>
          </a:endParaRPr>
        </a:p>
      </dgm:t>
    </dgm:pt>
    <dgm:pt modelId="{2C298A2D-199C-4236-B425-09A1EC346620}" type="parTrans" cxnId="{68CBEB0B-B8E0-4AF5-A7FC-8F5666136E4D}">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5AE46C1B-9D30-4962-BBA2-8B7BE43D4149}" type="sibTrans" cxnId="{68CBEB0B-B8E0-4AF5-A7FC-8F5666136E4D}">
      <dgm:prSet/>
      <dgm:spPr/>
      <dgm:t>
        <a:bodyPr/>
        <a:lstStyle/>
        <a:p>
          <a:endParaRPr lang="en-US" sz="2800">
            <a:latin typeface="Noto Sans" panose="020B0502040504020204" pitchFamily="34" charset="0"/>
            <a:ea typeface="Noto Sans" panose="020B0502040504020204" pitchFamily="34" charset="0"/>
            <a:cs typeface="Noto Sans" panose="020B0502040504020204" pitchFamily="34" charset="0"/>
          </a:endParaRPr>
        </a:p>
      </dgm:t>
    </dgm:pt>
    <dgm:pt modelId="{F32DC524-7A79-4440-B8D4-5C65FE9A83A4}" type="pres">
      <dgm:prSet presAssocID="{B68E5048-C231-4C24-AFE2-7E35BCF240DD}" presName="diagram" presStyleCnt="0">
        <dgm:presLayoutVars>
          <dgm:dir/>
          <dgm:resizeHandles val="exact"/>
        </dgm:presLayoutVars>
      </dgm:prSet>
      <dgm:spPr/>
    </dgm:pt>
    <dgm:pt modelId="{D4F9CEDA-9B63-491A-A16A-96398DE3A6D5}" type="pres">
      <dgm:prSet presAssocID="{E9967D86-0123-47E2-B8C4-79DE649A81B8}" presName="node" presStyleLbl="node1" presStyleIdx="0" presStyleCnt="6">
        <dgm:presLayoutVars>
          <dgm:bulletEnabled val="1"/>
        </dgm:presLayoutVars>
      </dgm:prSet>
      <dgm:spPr/>
    </dgm:pt>
    <dgm:pt modelId="{D5112E94-D050-4A4D-9AD2-5AAB6EA6B9EC}" type="pres">
      <dgm:prSet presAssocID="{47640C79-2E27-4B98-9D9D-34B5951E081F}" presName="sibTrans" presStyleCnt="0"/>
      <dgm:spPr/>
    </dgm:pt>
    <dgm:pt modelId="{E9B180C5-F75F-415F-A9AE-4F695B89D4C7}" type="pres">
      <dgm:prSet presAssocID="{C4891F62-7D3D-491E-8511-F2F78B793757}" presName="node" presStyleLbl="node1" presStyleIdx="1" presStyleCnt="6">
        <dgm:presLayoutVars>
          <dgm:bulletEnabled val="1"/>
        </dgm:presLayoutVars>
      </dgm:prSet>
      <dgm:spPr/>
    </dgm:pt>
    <dgm:pt modelId="{A61E9C8F-8312-4AB2-BD50-EACD18A6EE53}" type="pres">
      <dgm:prSet presAssocID="{B3BA2FFD-5F00-4223-AE6A-843C7A5A7D1F}" presName="sibTrans" presStyleCnt="0"/>
      <dgm:spPr/>
    </dgm:pt>
    <dgm:pt modelId="{667156EB-BC5C-4C6B-B379-EAEA63985E57}" type="pres">
      <dgm:prSet presAssocID="{17FC968D-B441-414F-A214-E7836FD403E5}" presName="node" presStyleLbl="node1" presStyleIdx="2" presStyleCnt="6">
        <dgm:presLayoutVars>
          <dgm:bulletEnabled val="1"/>
        </dgm:presLayoutVars>
      </dgm:prSet>
      <dgm:spPr/>
    </dgm:pt>
    <dgm:pt modelId="{3855E995-6D7A-4048-975F-6D588C383AFE}" type="pres">
      <dgm:prSet presAssocID="{5AFF8974-F6E1-4206-981E-119C3D7BD064}" presName="sibTrans" presStyleCnt="0"/>
      <dgm:spPr/>
    </dgm:pt>
    <dgm:pt modelId="{194C16EE-4491-42F0-AD07-5AC32679113E}" type="pres">
      <dgm:prSet presAssocID="{A9B43539-C03E-4DB9-B6C5-2A6337AE38FB}" presName="node" presStyleLbl="node1" presStyleIdx="3" presStyleCnt="6">
        <dgm:presLayoutVars>
          <dgm:bulletEnabled val="1"/>
        </dgm:presLayoutVars>
      </dgm:prSet>
      <dgm:spPr/>
    </dgm:pt>
    <dgm:pt modelId="{F61B7738-945E-4D59-95F2-9B337F4891B2}" type="pres">
      <dgm:prSet presAssocID="{03F2510F-CEDD-4D25-AAC2-925A390EC8A3}" presName="sibTrans" presStyleCnt="0"/>
      <dgm:spPr/>
    </dgm:pt>
    <dgm:pt modelId="{82BD2015-4872-42A9-A452-C0A1BC10D270}" type="pres">
      <dgm:prSet presAssocID="{D67AF2E8-ACD2-4BFB-A842-858504FE150A}" presName="node" presStyleLbl="node1" presStyleIdx="4" presStyleCnt="6">
        <dgm:presLayoutVars>
          <dgm:bulletEnabled val="1"/>
        </dgm:presLayoutVars>
      </dgm:prSet>
      <dgm:spPr/>
    </dgm:pt>
    <dgm:pt modelId="{F0187D61-72A4-4901-9780-5BF7BE58EA2C}" type="pres">
      <dgm:prSet presAssocID="{E154027B-FB3A-4330-B444-9B15DF8B511A}" presName="sibTrans" presStyleCnt="0"/>
      <dgm:spPr/>
    </dgm:pt>
    <dgm:pt modelId="{04093837-C127-47D4-9F6C-143470E36B86}" type="pres">
      <dgm:prSet presAssocID="{C0117F70-F939-4382-AB1A-84E48D28F475}" presName="node" presStyleLbl="node1" presStyleIdx="5" presStyleCnt="6">
        <dgm:presLayoutVars>
          <dgm:bulletEnabled val="1"/>
        </dgm:presLayoutVars>
      </dgm:prSet>
      <dgm:spPr/>
    </dgm:pt>
  </dgm:ptLst>
  <dgm:cxnLst>
    <dgm:cxn modelId="{E2B2BF02-AD8B-4096-8E1C-0C2C3562061A}" type="presOf" srcId="{E9967D86-0123-47E2-B8C4-79DE649A81B8}" destId="{D4F9CEDA-9B63-491A-A16A-96398DE3A6D5}" srcOrd="0" destOrd="0" presId="urn:microsoft.com/office/officeart/2005/8/layout/default"/>
    <dgm:cxn modelId="{68CBEB0B-B8E0-4AF5-A7FC-8F5666136E4D}" srcId="{B68E5048-C231-4C24-AFE2-7E35BCF240DD}" destId="{C0117F70-F939-4382-AB1A-84E48D28F475}" srcOrd="5" destOrd="0" parTransId="{2C298A2D-199C-4236-B425-09A1EC346620}" sibTransId="{5AE46C1B-9D30-4962-BBA2-8B7BE43D4149}"/>
    <dgm:cxn modelId="{CFC6931B-43E1-4A7A-BFB4-FFA1FEC6C425}" type="presOf" srcId="{C0117F70-F939-4382-AB1A-84E48D28F475}" destId="{04093837-C127-47D4-9F6C-143470E36B86}" srcOrd="0" destOrd="0" presId="urn:microsoft.com/office/officeart/2005/8/layout/default"/>
    <dgm:cxn modelId="{1654521F-08E2-4755-9B28-AE9B8BAA80ED}" type="presOf" srcId="{17FC968D-B441-414F-A214-E7836FD403E5}" destId="{667156EB-BC5C-4C6B-B379-EAEA63985E57}" srcOrd="0" destOrd="0" presId="urn:microsoft.com/office/officeart/2005/8/layout/default"/>
    <dgm:cxn modelId="{5F3DC82A-F866-4C86-9284-48B4CC3C16F7}" type="presOf" srcId="{A9B43539-C03E-4DB9-B6C5-2A6337AE38FB}" destId="{194C16EE-4491-42F0-AD07-5AC32679113E}" srcOrd="0" destOrd="0" presId="urn:microsoft.com/office/officeart/2005/8/layout/default"/>
    <dgm:cxn modelId="{A1D9D633-CF9E-47BF-827E-D161B8573632}" srcId="{B68E5048-C231-4C24-AFE2-7E35BCF240DD}" destId="{17FC968D-B441-414F-A214-E7836FD403E5}" srcOrd="2" destOrd="0" parTransId="{B5276A3B-445F-41FA-BFEE-086728F7F160}" sibTransId="{5AFF8974-F6E1-4206-981E-119C3D7BD064}"/>
    <dgm:cxn modelId="{43715861-4DB2-4259-AB50-5A3432E3782D}" srcId="{B68E5048-C231-4C24-AFE2-7E35BCF240DD}" destId="{C4891F62-7D3D-491E-8511-F2F78B793757}" srcOrd="1" destOrd="0" parTransId="{1F39172C-2FFD-4E8F-9820-630C91CB5845}" sibTransId="{B3BA2FFD-5F00-4223-AE6A-843C7A5A7D1F}"/>
    <dgm:cxn modelId="{11A58C65-02E9-463D-AF58-4F0E6C0D1B54}" type="presOf" srcId="{B68E5048-C231-4C24-AFE2-7E35BCF240DD}" destId="{F32DC524-7A79-4440-B8D4-5C65FE9A83A4}" srcOrd="0" destOrd="0" presId="urn:microsoft.com/office/officeart/2005/8/layout/default"/>
    <dgm:cxn modelId="{2717204F-4995-4AAE-9B75-515B5E4C2D6A}" type="presOf" srcId="{C4891F62-7D3D-491E-8511-F2F78B793757}" destId="{E9B180C5-F75F-415F-A9AE-4F695B89D4C7}" srcOrd="0" destOrd="0" presId="urn:microsoft.com/office/officeart/2005/8/layout/default"/>
    <dgm:cxn modelId="{6AC3EB80-A377-4A5B-A600-42399DF43D30}" srcId="{B68E5048-C231-4C24-AFE2-7E35BCF240DD}" destId="{D67AF2E8-ACD2-4BFB-A842-858504FE150A}" srcOrd="4" destOrd="0" parTransId="{5129106A-27F9-4F19-AAFA-1CCEDA93B95F}" sibTransId="{E154027B-FB3A-4330-B444-9B15DF8B511A}"/>
    <dgm:cxn modelId="{40873B94-5EDF-4735-9CF4-2874FDCAAA39}" srcId="{B68E5048-C231-4C24-AFE2-7E35BCF240DD}" destId="{E9967D86-0123-47E2-B8C4-79DE649A81B8}" srcOrd="0" destOrd="0" parTransId="{86996A63-9AF2-4578-AA43-BF2CE28695CE}" sibTransId="{47640C79-2E27-4B98-9D9D-34B5951E081F}"/>
    <dgm:cxn modelId="{6AF08CD7-175D-45A9-9BDE-0CE45F9BD4FD}" type="presOf" srcId="{D67AF2E8-ACD2-4BFB-A842-858504FE150A}" destId="{82BD2015-4872-42A9-A452-C0A1BC10D270}" srcOrd="0" destOrd="0" presId="urn:microsoft.com/office/officeart/2005/8/layout/default"/>
    <dgm:cxn modelId="{9B6EE8E2-DF31-43A2-A22C-8F12088903FA}" srcId="{B68E5048-C231-4C24-AFE2-7E35BCF240DD}" destId="{A9B43539-C03E-4DB9-B6C5-2A6337AE38FB}" srcOrd="3" destOrd="0" parTransId="{1AE7103E-19FF-4186-88AC-D1B08A03C512}" sibTransId="{03F2510F-CEDD-4D25-AAC2-925A390EC8A3}"/>
    <dgm:cxn modelId="{F579D06F-837D-4364-9284-34853CDC771C}" type="presParOf" srcId="{F32DC524-7A79-4440-B8D4-5C65FE9A83A4}" destId="{D4F9CEDA-9B63-491A-A16A-96398DE3A6D5}" srcOrd="0" destOrd="0" presId="urn:microsoft.com/office/officeart/2005/8/layout/default"/>
    <dgm:cxn modelId="{8E040A95-9EE9-4600-A0F1-399CDBACD15A}" type="presParOf" srcId="{F32DC524-7A79-4440-B8D4-5C65FE9A83A4}" destId="{D5112E94-D050-4A4D-9AD2-5AAB6EA6B9EC}" srcOrd="1" destOrd="0" presId="urn:microsoft.com/office/officeart/2005/8/layout/default"/>
    <dgm:cxn modelId="{927A231A-1854-488F-8CF9-238CAE85CBEF}" type="presParOf" srcId="{F32DC524-7A79-4440-B8D4-5C65FE9A83A4}" destId="{E9B180C5-F75F-415F-A9AE-4F695B89D4C7}" srcOrd="2" destOrd="0" presId="urn:microsoft.com/office/officeart/2005/8/layout/default"/>
    <dgm:cxn modelId="{3C079907-ADF3-4976-9806-70B32C3F6239}" type="presParOf" srcId="{F32DC524-7A79-4440-B8D4-5C65FE9A83A4}" destId="{A61E9C8F-8312-4AB2-BD50-EACD18A6EE53}" srcOrd="3" destOrd="0" presId="urn:microsoft.com/office/officeart/2005/8/layout/default"/>
    <dgm:cxn modelId="{97B21E06-0244-494E-BC4C-6C524139A166}" type="presParOf" srcId="{F32DC524-7A79-4440-B8D4-5C65FE9A83A4}" destId="{667156EB-BC5C-4C6B-B379-EAEA63985E57}" srcOrd="4" destOrd="0" presId="urn:microsoft.com/office/officeart/2005/8/layout/default"/>
    <dgm:cxn modelId="{3B13C2B4-B489-4372-91DD-62E0F3CFF8A5}" type="presParOf" srcId="{F32DC524-7A79-4440-B8D4-5C65FE9A83A4}" destId="{3855E995-6D7A-4048-975F-6D588C383AFE}" srcOrd="5" destOrd="0" presId="urn:microsoft.com/office/officeart/2005/8/layout/default"/>
    <dgm:cxn modelId="{3D19ABCE-FA55-4C67-BA46-3AAC637DAE06}" type="presParOf" srcId="{F32DC524-7A79-4440-B8D4-5C65FE9A83A4}" destId="{194C16EE-4491-42F0-AD07-5AC32679113E}" srcOrd="6" destOrd="0" presId="urn:microsoft.com/office/officeart/2005/8/layout/default"/>
    <dgm:cxn modelId="{9AC2563A-EC8A-4224-9697-16D44E76C418}" type="presParOf" srcId="{F32DC524-7A79-4440-B8D4-5C65FE9A83A4}" destId="{F61B7738-945E-4D59-95F2-9B337F4891B2}" srcOrd="7" destOrd="0" presId="urn:microsoft.com/office/officeart/2005/8/layout/default"/>
    <dgm:cxn modelId="{7A457DC9-AB13-4A73-93C3-D20C7F18F0A1}" type="presParOf" srcId="{F32DC524-7A79-4440-B8D4-5C65FE9A83A4}" destId="{82BD2015-4872-42A9-A452-C0A1BC10D270}" srcOrd="8" destOrd="0" presId="urn:microsoft.com/office/officeart/2005/8/layout/default"/>
    <dgm:cxn modelId="{B7BC0ED1-9E07-4011-BB28-BAF16EB76030}" type="presParOf" srcId="{F32DC524-7A79-4440-B8D4-5C65FE9A83A4}" destId="{F0187D61-72A4-4901-9780-5BF7BE58EA2C}" srcOrd="9" destOrd="0" presId="urn:microsoft.com/office/officeart/2005/8/layout/default"/>
    <dgm:cxn modelId="{365B0A24-3E18-42B7-94E2-F6AB09A4980B}" type="presParOf" srcId="{F32DC524-7A79-4440-B8D4-5C65FE9A83A4}" destId="{04093837-C127-47D4-9F6C-143470E36B8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139EFD-A305-446F-A5B9-E887E242678D}"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0F34D65B-BC5A-46DF-81D7-46EE70948668}">
      <dgm:prSet phldrT="[Text]"/>
      <dgm:spPr>
        <a:solidFill>
          <a:schemeClr val="tx2">
            <a:lumMod val="20000"/>
            <a:lumOff val="80000"/>
          </a:schemeClr>
        </a:solidFill>
      </dgm:spPr>
      <dgm:t>
        <a:bodyPr/>
        <a:lstStyle/>
        <a:p>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Community Organizations</a:t>
          </a:r>
          <a:b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Reach out to local community centers, non-profits, or youth organizations. Many of these groups offer roles or volunteer opportunities that can help you gain experience.</a:t>
          </a:r>
        </a:p>
      </dgm:t>
    </dgm:pt>
    <dgm:pt modelId="{901A8A6D-AF07-40FB-BF90-44D92E3191E0}" type="parTrans" cxnId="{EE970243-93F6-4439-96BD-E5D9492AF31D}">
      <dgm:prSet/>
      <dgm:spPr/>
      <dgm:t>
        <a:bodyPr/>
        <a:lstStyle/>
        <a:p>
          <a:endParaRPr lang="en-US"/>
        </a:p>
      </dgm:t>
    </dgm:pt>
    <dgm:pt modelId="{3C03D97B-E92F-4403-AA5D-75B1BFE1B62B}" type="sibTrans" cxnId="{EE970243-93F6-4439-96BD-E5D9492AF31D}">
      <dgm:prSet/>
      <dgm:spPr/>
      <dgm:t>
        <a:bodyPr/>
        <a:lstStyle/>
        <a:p>
          <a:endParaRPr lang="en-US"/>
        </a:p>
      </dgm:t>
    </dgm:pt>
    <dgm:pt modelId="{48405D69-1114-498F-90A4-31056007C77A}">
      <dgm:prSet phldrT="[Text]"/>
      <dgm:spPr>
        <a:solidFill>
          <a:schemeClr val="tx2">
            <a:lumMod val="20000"/>
            <a:lumOff val="80000"/>
          </a:schemeClr>
        </a:solidFill>
      </dgm:spPr>
      <dgm:t>
        <a:bodyPr/>
        <a:lstStyle/>
        <a:p>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Apprenticeships, Fellowships and Internships</a:t>
          </a:r>
          <a:b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Programs like the NIWL’s Youth Development Practitioner Apprenticeship provide structured, on-the-job training and coursework to prepare you for a career in this field.</a:t>
          </a:r>
        </a:p>
      </dgm:t>
    </dgm:pt>
    <dgm:pt modelId="{2D589258-83DC-4674-9198-8A63DDE0DCE1}" type="parTrans" cxnId="{52A4E197-C22B-4DFD-AFBB-A2884CBF770C}">
      <dgm:prSet/>
      <dgm:spPr/>
      <dgm:t>
        <a:bodyPr/>
        <a:lstStyle/>
        <a:p>
          <a:endParaRPr lang="en-US"/>
        </a:p>
      </dgm:t>
    </dgm:pt>
    <dgm:pt modelId="{6EDCA235-BCED-4650-A2EE-693FD97D9B06}" type="sibTrans" cxnId="{52A4E197-C22B-4DFD-AFBB-A2884CBF770C}">
      <dgm:prSet/>
      <dgm:spPr/>
      <dgm:t>
        <a:bodyPr/>
        <a:lstStyle/>
        <a:p>
          <a:endParaRPr lang="en-US"/>
        </a:p>
      </dgm:t>
    </dgm:pt>
    <dgm:pt modelId="{E808FB83-E06B-4B74-8371-EACC1DE98BC4}">
      <dgm:prSet phldrT="[Text]"/>
      <dgm:spPr>
        <a:solidFill>
          <a:schemeClr val="tx2">
            <a:lumMod val="20000"/>
            <a:lumOff val="80000"/>
          </a:schemeClr>
        </a:solidFill>
      </dgm:spPr>
      <dgm:t>
        <a:bodyPr/>
        <a:lstStyle/>
        <a:p>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Artificial Intelligence</a:t>
          </a:r>
          <a:b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AI-driven platforms recommend professional connections and events to expand your network. AI-powered tools can save time and enhance your chances of landing a job.</a:t>
          </a:r>
        </a:p>
      </dgm:t>
    </dgm:pt>
    <dgm:pt modelId="{BE561005-7873-4E62-8D41-8714E01CD898}" type="parTrans" cxnId="{3D3298B3-5AEC-4313-9E2D-8D6BB3047581}">
      <dgm:prSet/>
      <dgm:spPr/>
      <dgm:t>
        <a:bodyPr/>
        <a:lstStyle/>
        <a:p>
          <a:endParaRPr lang="en-US"/>
        </a:p>
      </dgm:t>
    </dgm:pt>
    <dgm:pt modelId="{8E77429B-0C9F-4DA4-8968-B4A19E101BF5}" type="sibTrans" cxnId="{3D3298B3-5AEC-4313-9E2D-8D6BB3047581}">
      <dgm:prSet/>
      <dgm:spPr/>
      <dgm:t>
        <a:bodyPr/>
        <a:lstStyle/>
        <a:p>
          <a:endParaRPr lang="en-US"/>
        </a:p>
      </dgm:t>
    </dgm:pt>
    <dgm:pt modelId="{30F7E3D6-2384-4972-8B12-4076B6148F62}">
      <dgm:prSet/>
      <dgm:spPr>
        <a:solidFill>
          <a:schemeClr val="tx2">
            <a:lumMod val="20000"/>
            <a:lumOff val="80000"/>
          </a:schemeClr>
        </a:solidFill>
        <a:ln>
          <a:noFill/>
        </a:ln>
      </dgm:spPr>
      <dgm:t>
        <a:bodyPr/>
        <a:lstStyle/>
        <a:p>
          <a: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t>Educational Institutes and Government Resources</a:t>
          </a:r>
          <a:br>
            <a:rPr lang="en-US" b="1"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Check with local colleges or universities for programs related to youth development. Explore resources like </a:t>
          </a: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hlinkClick xmlns:r="http://schemas.openxmlformats.org/officeDocument/2006/relationships" r:id="rId1">
                <a:extLst>
                  <a:ext uri="{A12FA001-AC4F-418D-AE19-62706E023703}">
                    <ahyp:hlinkClr xmlns:ahyp="http://schemas.microsoft.com/office/drawing/2018/hyperlinkcolor" val="tx"/>
                  </a:ext>
                </a:extLst>
              </a:hlinkClick>
            </a:rPr>
            <a:t>Apprenticeship.gov</a:t>
          </a:r>
          <a:r>
            <a:rPr lang="en-US" dirty="0">
              <a:solidFill>
                <a:schemeClr val="bg2"/>
              </a:solidFill>
              <a:latin typeface="Noto Sans" panose="020B0502040504020204" pitchFamily="34" charset="0"/>
              <a:ea typeface="Noto Sans" panose="020B0502040504020204" pitchFamily="34" charset="0"/>
              <a:cs typeface="Noto Sans" panose="020B0502040504020204" pitchFamily="34" charset="0"/>
            </a:rPr>
            <a:t> for information on trainings and certifications.</a:t>
          </a:r>
        </a:p>
      </dgm:t>
    </dgm:pt>
    <dgm:pt modelId="{8E9DF473-1EF3-4227-98C1-4455CC6E53B0}" type="parTrans" cxnId="{7F482118-E93B-472D-BE76-177BC6F3372B}">
      <dgm:prSet/>
      <dgm:spPr/>
      <dgm:t>
        <a:bodyPr/>
        <a:lstStyle/>
        <a:p>
          <a:endParaRPr lang="en-US"/>
        </a:p>
      </dgm:t>
    </dgm:pt>
    <dgm:pt modelId="{50DB3D3F-B2A9-446C-9313-97796A3B25E4}" type="sibTrans" cxnId="{7F482118-E93B-472D-BE76-177BC6F3372B}">
      <dgm:prSet/>
      <dgm:spPr/>
      <dgm:t>
        <a:bodyPr/>
        <a:lstStyle/>
        <a:p>
          <a:endParaRPr lang="en-US"/>
        </a:p>
      </dgm:t>
    </dgm:pt>
    <dgm:pt modelId="{8DDD4B7A-102E-4BF9-A62C-5727A2D9D949}" type="pres">
      <dgm:prSet presAssocID="{A2139EFD-A305-446F-A5B9-E887E242678D}" presName="linear" presStyleCnt="0">
        <dgm:presLayoutVars>
          <dgm:dir/>
          <dgm:resizeHandles val="exact"/>
        </dgm:presLayoutVars>
      </dgm:prSet>
      <dgm:spPr/>
    </dgm:pt>
    <dgm:pt modelId="{64A8F10F-6976-4C3D-B5EC-44A83E2A76AF}" type="pres">
      <dgm:prSet presAssocID="{0F34D65B-BC5A-46DF-81D7-46EE70948668}" presName="comp" presStyleCnt="0"/>
      <dgm:spPr/>
    </dgm:pt>
    <dgm:pt modelId="{AE8820B3-A9B9-4503-BB5A-78246F1035EC}" type="pres">
      <dgm:prSet presAssocID="{0F34D65B-BC5A-46DF-81D7-46EE70948668}" presName="box" presStyleLbl="node1" presStyleIdx="0" presStyleCnt="4"/>
      <dgm:spPr/>
    </dgm:pt>
    <dgm:pt modelId="{FBD458AA-52BA-4659-BB26-B91EA07B6BC3}" type="pres">
      <dgm:prSet presAssocID="{0F34D65B-BC5A-46DF-81D7-46EE70948668}" presName="img" presStyleLbl="fgImgPlace1" presStyleIdx="0" presStyleCnt="4"/>
      <dgm:spPr>
        <a:blipFill dpi="0" rotWithShape="1">
          <a:blip xmlns:r="http://schemas.openxmlformats.org/officeDocument/2006/relationships">
            <a:extLst>
              <a:ext uri="{96DAC541-7B7A-43D3-8B79-37D633B846F1}">
                <asvg:svgBlip xmlns:asvg="http://schemas.microsoft.com/office/drawing/2016/SVG/main" r:embed="rId2"/>
              </a:ext>
            </a:extLst>
          </a:blip>
          <a:srcRect/>
          <a:stretch>
            <a:fillRect l="30596" r="30596"/>
          </a:stretch>
        </a:blipFill>
        <a:ln>
          <a:noFill/>
        </a:ln>
      </dgm:spPr>
    </dgm:pt>
    <dgm:pt modelId="{89CE9D46-4CC8-4E7A-AB61-D4F27A4E36FF}" type="pres">
      <dgm:prSet presAssocID="{0F34D65B-BC5A-46DF-81D7-46EE70948668}" presName="text" presStyleLbl="node1" presStyleIdx="0" presStyleCnt="4">
        <dgm:presLayoutVars>
          <dgm:bulletEnabled val="1"/>
        </dgm:presLayoutVars>
      </dgm:prSet>
      <dgm:spPr/>
    </dgm:pt>
    <dgm:pt modelId="{2E0FC611-B298-459B-B655-3EDBCF859A2D}" type="pres">
      <dgm:prSet presAssocID="{3C03D97B-E92F-4403-AA5D-75B1BFE1B62B}" presName="spacer" presStyleCnt="0"/>
      <dgm:spPr/>
    </dgm:pt>
    <dgm:pt modelId="{E0AE7E5D-2478-454C-ADF6-0E039909519E}" type="pres">
      <dgm:prSet presAssocID="{48405D69-1114-498F-90A4-31056007C77A}" presName="comp" presStyleCnt="0"/>
      <dgm:spPr/>
    </dgm:pt>
    <dgm:pt modelId="{ED1B2D48-E1DA-4A43-BB4A-110DFB065238}" type="pres">
      <dgm:prSet presAssocID="{48405D69-1114-498F-90A4-31056007C77A}" presName="box" presStyleLbl="node1" presStyleIdx="1" presStyleCnt="4"/>
      <dgm:spPr/>
    </dgm:pt>
    <dgm:pt modelId="{05AC6C77-7CD1-4DA4-ADF7-EC8326973045}" type="pres">
      <dgm:prSet presAssocID="{48405D69-1114-498F-90A4-31056007C77A}" presName="img" presStyleLbl="fgImgPlace1" presStyleIdx="1" presStyleCnt="4"/>
      <dgm:spPr>
        <a:blipFill dpi="0" rotWithShape="1">
          <a:blip xmlns:r="http://schemas.openxmlformats.org/officeDocument/2006/relationships">
            <a:extLst>
              <a:ext uri="{96DAC541-7B7A-43D3-8B79-37D633B846F1}">
                <asvg:svgBlip xmlns:asvg="http://schemas.microsoft.com/office/drawing/2016/SVG/main" r:embed="rId3"/>
              </a:ext>
            </a:extLst>
          </a:blip>
          <a:srcRect/>
          <a:stretch>
            <a:fillRect l="30596" r="30596"/>
          </a:stretch>
        </a:blipFill>
        <a:ln>
          <a:noFill/>
        </a:ln>
      </dgm:spPr>
    </dgm:pt>
    <dgm:pt modelId="{39A22C2B-E203-4F16-8034-0DA8802BAF6A}" type="pres">
      <dgm:prSet presAssocID="{48405D69-1114-498F-90A4-31056007C77A}" presName="text" presStyleLbl="node1" presStyleIdx="1" presStyleCnt="4">
        <dgm:presLayoutVars>
          <dgm:bulletEnabled val="1"/>
        </dgm:presLayoutVars>
      </dgm:prSet>
      <dgm:spPr/>
    </dgm:pt>
    <dgm:pt modelId="{2C02E341-3B60-4AE1-98FC-C419D456ABB1}" type="pres">
      <dgm:prSet presAssocID="{6EDCA235-BCED-4650-A2EE-693FD97D9B06}" presName="spacer" presStyleCnt="0"/>
      <dgm:spPr/>
    </dgm:pt>
    <dgm:pt modelId="{5A6B3EF7-1935-41D1-A716-3D3EFA9A6E4F}" type="pres">
      <dgm:prSet presAssocID="{30F7E3D6-2384-4972-8B12-4076B6148F62}" presName="comp" presStyleCnt="0"/>
      <dgm:spPr/>
    </dgm:pt>
    <dgm:pt modelId="{B3A74EFC-3F20-4A14-A0B3-E1B02B120571}" type="pres">
      <dgm:prSet presAssocID="{30F7E3D6-2384-4972-8B12-4076B6148F62}" presName="box" presStyleLbl="node1" presStyleIdx="2" presStyleCnt="4"/>
      <dgm:spPr/>
    </dgm:pt>
    <dgm:pt modelId="{A0D7EE81-6DA8-48FB-BABD-8F297E8DECA9}" type="pres">
      <dgm:prSet presAssocID="{30F7E3D6-2384-4972-8B12-4076B6148F62}" presName="img" presStyleLbl="fgImgPlace1" presStyleIdx="2" presStyleCnt="4"/>
      <dgm:spPr>
        <a:blipFill dpi="0" rotWithShape="1">
          <a:blip xmlns:r="http://schemas.openxmlformats.org/officeDocument/2006/relationships">
            <a:extLst>
              <a:ext uri="{96DAC541-7B7A-43D3-8B79-37D633B846F1}">
                <asvg:svgBlip xmlns:asvg="http://schemas.microsoft.com/office/drawing/2016/SVG/main" r:embed="rId4"/>
              </a:ext>
            </a:extLst>
          </a:blip>
          <a:srcRect/>
          <a:stretch>
            <a:fillRect l="30596" r="30596"/>
          </a:stretch>
        </a:blipFill>
        <a:ln>
          <a:noFill/>
        </a:ln>
      </dgm:spPr>
    </dgm:pt>
    <dgm:pt modelId="{BDD73215-4411-484B-B132-18028D66A15E}" type="pres">
      <dgm:prSet presAssocID="{30F7E3D6-2384-4972-8B12-4076B6148F62}" presName="text" presStyleLbl="node1" presStyleIdx="2" presStyleCnt="4">
        <dgm:presLayoutVars>
          <dgm:bulletEnabled val="1"/>
        </dgm:presLayoutVars>
      </dgm:prSet>
      <dgm:spPr/>
    </dgm:pt>
    <dgm:pt modelId="{A93A5292-7D39-442D-A4AE-3C3D0F46E890}" type="pres">
      <dgm:prSet presAssocID="{50DB3D3F-B2A9-446C-9313-97796A3B25E4}" presName="spacer" presStyleCnt="0"/>
      <dgm:spPr/>
    </dgm:pt>
    <dgm:pt modelId="{D384E516-A4A1-4927-B458-70B9C6CFAA6F}" type="pres">
      <dgm:prSet presAssocID="{E808FB83-E06B-4B74-8371-EACC1DE98BC4}" presName="comp" presStyleCnt="0"/>
      <dgm:spPr/>
    </dgm:pt>
    <dgm:pt modelId="{EEBA29AC-3E47-49D7-A38B-29B57AC86B09}" type="pres">
      <dgm:prSet presAssocID="{E808FB83-E06B-4B74-8371-EACC1DE98BC4}" presName="box" presStyleLbl="node1" presStyleIdx="3" presStyleCnt="4"/>
      <dgm:spPr/>
    </dgm:pt>
    <dgm:pt modelId="{B900ADEF-7A24-487B-A55F-7BDEFC9A3102}" type="pres">
      <dgm:prSet presAssocID="{E808FB83-E06B-4B74-8371-EACC1DE98BC4}" presName="img" presStyleLbl="fgImgPlace1" presStyleIdx="3" presStyleCnt="4"/>
      <dgm:spPr>
        <a:blipFill dpi="0" rotWithShape="1">
          <a:blip xmlns:r="http://schemas.openxmlformats.org/officeDocument/2006/relationships">
            <a:extLst>
              <a:ext uri="{96DAC541-7B7A-43D3-8B79-37D633B846F1}">
                <asvg:svgBlip xmlns:asvg="http://schemas.microsoft.com/office/drawing/2016/SVG/main" r:embed="rId5"/>
              </a:ext>
            </a:extLst>
          </a:blip>
          <a:srcRect/>
          <a:stretch>
            <a:fillRect l="30596" r="30596"/>
          </a:stretch>
        </a:blipFill>
        <a:ln>
          <a:noFill/>
        </a:ln>
      </dgm:spPr>
    </dgm:pt>
    <dgm:pt modelId="{EEE1B659-0201-4EF5-834D-F48F0F0C6289}" type="pres">
      <dgm:prSet presAssocID="{E808FB83-E06B-4B74-8371-EACC1DE98BC4}" presName="text" presStyleLbl="node1" presStyleIdx="3" presStyleCnt="4">
        <dgm:presLayoutVars>
          <dgm:bulletEnabled val="1"/>
        </dgm:presLayoutVars>
      </dgm:prSet>
      <dgm:spPr/>
    </dgm:pt>
  </dgm:ptLst>
  <dgm:cxnLst>
    <dgm:cxn modelId="{7F482118-E93B-472D-BE76-177BC6F3372B}" srcId="{A2139EFD-A305-446F-A5B9-E887E242678D}" destId="{30F7E3D6-2384-4972-8B12-4076B6148F62}" srcOrd="2" destOrd="0" parTransId="{8E9DF473-1EF3-4227-98C1-4455CC6E53B0}" sibTransId="{50DB3D3F-B2A9-446C-9313-97796A3B25E4}"/>
    <dgm:cxn modelId="{A8B8601D-7766-4418-BBA2-9E50BCD0977E}" type="presOf" srcId="{E808FB83-E06B-4B74-8371-EACC1DE98BC4}" destId="{EEE1B659-0201-4EF5-834D-F48F0F0C6289}" srcOrd="1" destOrd="0" presId="urn:microsoft.com/office/officeart/2005/8/layout/vList4"/>
    <dgm:cxn modelId="{01CC791D-CDD6-4806-86DE-8D3F6A398DEE}" type="presOf" srcId="{0F34D65B-BC5A-46DF-81D7-46EE70948668}" destId="{AE8820B3-A9B9-4503-BB5A-78246F1035EC}" srcOrd="0" destOrd="0" presId="urn:microsoft.com/office/officeart/2005/8/layout/vList4"/>
    <dgm:cxn modelId="{4192F134-D36D-42B6-8E3C-5C7E03BA2A49}" type="presOf" srcId="{48405D69-1114-498F-90A4-31056007C77A}" destId="{ED1B2D48-E1DA-4A43-BB4A-110DFB065238}" srcOrd="0" destOrd="0" presId="urn:microsoft.com/office/officeart/2005/8/layout/vList4"/>
    <dgm:cxn modelId="{EE970243-93F6-4439-96BD-E5D9492AF31D}" srcId="{A2139EFD-A305-446F-A5B9-E887E242678D}" destId="{0F34D65B-BC5A-46DF-81D7-46EE70948668}" srcOrd="0" destOrd="0" parTransId="{901A8A6D-AF07-40FB-BF90-44D92E3191E0}" sibTransId="{3C03D97B-E92F-4403-AA5D-75B1BFE1B62B}"/>
    <dgm:cxn modelId="{76820F7D-30CC-40D8-836E-5700D05692B5}" type="presOf" srcId="{E808FB83-E06B-4B74-8371-EACC1DE98BC4}" destId="{EEBA29AC-3E47-49D7-A38B-29B57AC86B09}" srcOrd="0" destOrd="0" presId="urn:microsoft.com/office/officeart/2005/8/layout/vList4"/>
    <dgm:cxn modelId="{686D958C-9753-41A3-A26D-641892CF98DB}" type="presOf" srcId="{30F7E3D6-2384-4972-8B12-4076B6148F62}" destId="{B3A74EFC-3F20-4A14-A0B3-E1B02B120571}" srcOrd="0" destOrd="0" presId="urn:microsoft.com/office/officeart/2005/8/layout/vList4"/>
    <dgm:cxn modelId="{52A4E197-C22B-4DFD-AFBB-A2884CBF770C}" srcId="{A2139EFD-A305-446F-A5B9-E887E242678D}" destId="{48405D69-1114-498F-90A4-31056007C77A}" srcOrd="1" destOrd="0" parTransId="{2D589258-83DC-4674-9198-8A63DDE0DCE1}" sibTransId="{6EDCA235-BCED-4650-A2EE-693FD97D9B06}"/>
    <dgm:cxn modelId="{7E80CE9C-376B-4C9E-ACE7-6DC31F776342}" type="presOf" srcId="{30F7E3D6-2384-4972-8B12-4076B6148F62}" destId="{BDD73215-4411-484B-B132-18028D66A15E}" srcOrd="1" destOrd="0" presId="urn:microsoft.com/office/officeart/2005/8/layout/vList4"/>
    <dgm:cxn modelId="{3D3298B3-5AEC-4313-9E2D-8D6BB3047581}" srcId="{A2139EFD-A305-446F-A5B9-E887E242678D}" destId="{E808FB83-E06B-4B74-8371-EACC1DE98BC4}" srcOrd="3" destOrd="0" parTransId="{BE561005-7873-4E62-8D41-8714E01CD898}" sibTransId="{8E77429B-0C9F-4DA4-8968-B4A19E101BF5}"/>
    <dgm:cxn modelId="{730B50D2-5654-4FC0-A587-613D8021519E}" type="presOf" srcId="{A2139EFD-A305-446F-A5B9-E887E242678D}" destId="{8DDD4B7A-102E-4BF9-A62C-5727A2D9D949}" srcOrd="0" destOrd="0" presId="urn:microsoft.com/office/officeart/2005/8/layout/vList4"/>
    <dgm:cxn modelId="{EF0FF1D6-249F-48E1-8864-D19F87B96D49}" type="presOf" srcId="{48405D69-1114-498F-90A4-31056007C77A}" destId="{39A22C2B-E203-4F16-8034-0DA8802BAF6A}" srcOrd="1" destOrd="0" presId="urn:microsoft.com/office/officeart/2005/8/layout/vList4"/>
    <dgm:cxn modelId="{5F7F65F6-B3C5-452B-9467-218CCA0A97CF}" type="presOf" srcId="{0F34D65B-BC5A-46DF-81D7-46EE70948668}" destId="{89CE9D46-4CC8-4E7A-AB61-D4F27A4E36FF}" srcOrd="1" destOrd="0" presId="urn:microsoft.com/office/officeart/2005/8/layout/vList4"/>
    <dgm:cxn modelId="{4ADAB5B4-1716-462E-ADBC-B082C8F5DFEC}" type="presParOf" srcId="{8DDD4B7A-102E-4BF9-A62C-5727A2D9D949}" destId="{64A8F10F-6976-4C3D-B5EC-44A83E2A76AF}" srcOrd="0" destOrd="0" presId="urn:microsoft.com/office/officeart/2005/8/layout/vList4"/>
    <dgm:cxn modelId="{F81F94AE-0A06-4EE5-A185-ADD6DD9CCDBE}" type="presParOf" srcId="{64A8F10F-6976-4C3D-B5EC-44A83E2A76AF}" destId="{AE8820B3-A9B9-4503-BB5A-78246F1035EC}" srcOrd="0" destOrd="0" presId="urn:microsoft.com/office/officeart/2005/8/layout/vList4"/>
    <dgm:cxn modelId="{AC923D8B-AD3D-4E85-92A8-98F7C69ADC64}" type="presParOf" srcId="{64A8F10F-6976-4C3D-B5EC-44A83E2A76AF}" destId="{FBD458AA-52BA-4659-BB26-B91EA07B6BC3}" srcOrd="1" destOrd="0" presId="urn:microsoft.com/office/officeart/2005/8/layout/vList4"/>
    <dgm:cxn modelId="{5DA4C9C6-476F-478E-9B57-20BB0F202751}" type="presParOf" srcId="{64A8F10F-6976-4C3D-B5EC-44A83E2A76AF}" destId="{89CE9D46-4CC8-4E7A-AB61-D4F27A4E36FF}" srcOrd="2" destOrd="0" presId="urn:microsoft.com/office/officeart/2005/8/layout/vList4"/>
    <dgm:cxn modelId="{16C1B020-F43F-4499-90A2-8D24D64004E7}" type="presParOf" srcId="{8DDD4B7A-102E-4BF9-A62C-5727A2D9D949}" destId="{2E0FC611-B298-459B-B655-3EDBCF859A2D}" srcOrd="1" destOrd="0" presId="urn:microsoft.com/office/officeart/2005/8/layout/vList4"/>
    <dgm:cxn modelId="{CCA6E9EB-0A95-4F98-97C6-5F9F97856039}" type="presParOf" srcId="{8DDD4B7A-102E-4BF9-A62C-5727A2D9D949}" destId="{E0AE7E5D-2478-454C-ADF6-0E039909519E}" srcOrd="2" destOrd="0" presId="urn:microsoft.com/office/officeart/2005/8/layout/vList4"/>
    <dgm:cxn modelId="{D2E563E4-734B-4840-82C7-6068AC0281FA}" type="presParOf" srcId="{E0AE7E5D-2478-454C-ADF6-0E039909519E}" destId="{ED1B2D48-E1DA-4A43-BB4A-110DFB065238}" srcOrd="0" destOrd="0" presId="urn:microsoft.com/office/officeart/2005/8/layout/vList4"/>
    <dgm:cxn modelId="{DD11CF57-AE14-42C6-B725-E49B143635A0}" type="presParOf" srcId="{E0AE7E5D-2478-454C-ADF6-0E039909519E}" destId="{05AC6C77-7CD1-4DA4-ADF7-EC8326973045}" srcOrd="1" destOrd="0" presId="urn:microsoft.com/office/officeart/2005/8/layout/vList4"/>
    <dgm:cxn modelId="{FE80D51B-DAB5-43D3-AC66-DCEF94334BB5}" type="presParOf" srcId="{E0AE7E5D-2478-454C-ADF6-0E039909519E}" destId="{39A22C2B-E203-4F16-8034-0DA8802BAF6A}" srcOrd="2" destOrd="0" presId="urn:microsoft.com/office/officeart/2005/8/layout/vList4"/>
    <dgm:cxn modelId="{B31765D0-0170-4ED1-927D-822CAA0D1045}" type="presParOf" srcId="{8DDD4B7A-102E-4BF9-A62C-5727A2D9D949}" destId="{2C02E341-3B60-4AE1-98FC-C419D456ABB1}" srcOrd="3" destOrd="0" presId="urn:microsoft.com/office/officeart/2005/8/layout/vList4"/>
    <dgm:cxn modelId="{8A1DD5A7-D9F6-44CA-B568-DB4C4E1B9D22}" type="presParOf" srcId="{8DDD4B7A-102E-4BF9-A62C-5727A2D9D949}" destId="{5A6B3EF7-1935-41D1-A716-3D3EFA9A6E4F}" srcOrd="4" destOrd="0" presId="urn:microsoft.com/office/officeart/2005/8/layout/vList4"/>
    <dgm:cxn modelId="{0942CF30-44A4-4A1A-A571-942D6909598D}" type="presParOf" srcId="{5A6B3EF7-1935-41D1-A716-3D3EFA9A6E4F}" destId="{B3A74EFC-3F20-4A14-A0B3-E1B02B120571}" srcOrd="0" destOrd="0" presId="urn:microsoft.com/office/officeart/2005/8/layout/vList4"/>
    <dgm:cxn modelId="{E97D1DF2-015B-4E6B-8D8D-5CC8186DAAD1}" type="presParOf" srcId="{5A6B3EF7-1935-41D1-A716-3D3EFA9A6E4F}" destId="{A0D7EE81-6DA8-48FB-BABD-8F297E8DECA9}" srcOrd="1" destOrd="0" presId="urn:microsoft.com/office/officeart/2005/8/layout/vList4"/>
    <dgm:cxn modelId="{256E656B-052A-455C-9EDA-1D8B2D3B9DE6}" type="presParOf" srcId="{5A6B3EF7-1935-41D1-A716-3D3EFA9A6E4F}" destId="{BDD73215-4411-484B-B132-18028D66A15E}" srcOrd="2" destOrd="0" presId="urn:microsoft.com/office/officeart/2005/8/layout/vList4"/>
    <dgm:cxn modelId="{A2DA3F60-93FC-4F8D-AAD8-508162359EA6}" type="presParOf" srcId="{8DDD4B7A-102E-4BF9-A62C-5727A2D9D949}" destId="{A93A5292-7D39-442D-A4AE-3C3D0F46E890}" srcOrd="5" destOrd="0" presId="urn:microsoft.com/office/officeart/2005/8/layout/vList4"/>
    <dgm:cxn modelId="{B61EEE69-3D00-4BD3-905F-BFA992DDC759}" type="presParOf" srcId="{8DDD4B7A-102E-4BF9-A62C-5727A2D9D949}" destId="{D384E516-A4A1-4927-B458-70B9C6CFAA6F}" srcOrd="6" destOrd="0" presId="urn:microsoft.com/office/officeart/2005/8/layout/vList4"/>
    <dgm:cxn modelId="{EDBC7B03-AD5D-4E68-A571-4A089E851738}" type="presParOf" srcId="{D384E516-A4A1-4927-B458-70B9C6CFAA6F}" destId="{EEBA29AC-3E47-49D7-A38B-29B57AC86B09}" srcOrd="0" destOrd="0" presId="urn:microsoft.com/office/officeart/2005/8/layout/vList4"/>
    <dgm:cxn modelId="{96E64C66-41A0-4DE7-8FE8-838DCB664659}" type="presParOf" srcId="{D384E516-A4A1-4927-B458-70B9C6CFAA6F}" destId="{B900ADEF-7A24-487B-A55F-7BDEFC9A3102}" srcOrd="1" destOrd="0" presId="urn:microsoft.com/office/officeart/2005/8/layout/vList4"/>
    <dgm:cxn modelId="{66FDF05D-BE23-4B67-8363-279BC6A8798D}" type="presParOf" srcId="{D384E516-A4A1-4927-B458-70B9C6CFAA6F}" destId="{EEE1B659-0201-4EF5-834D-F48F0F0C6289}" srcOrd="2" destOrd="0" presId="urn:microsoft.com/office/officeart/2005/8/layout/vList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9CEDA-9B63-491A-A16A-96398DE3A6D5}">
      <dsp:nvSpPr>
        <dsp:cNvPr id="0" name=""/>
        <dsp:cNvSpPr/>
      </dsp:nvSpPr>
      <dsp:spPr>
        <a:xfrm>
          <a:off x="0" y="58737"/>
          <a:ext cx="3286125" cy="1971675"/>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Noto Sans" panose="020B0502040504020204" pitchFamily="34" charset="0"/>
              <a:ea typeface="Noto Sans" panose="020B0502040504020204" pitchFamily="34" charset="0"/>
              <a:cs typeface="Noto Sans" panose="020B0502040504020204" pitchFamily="34" charset="0"/>
            </a:rPr>
            <a:t>Mentoring and Guidance</a:t>
          </a:r>
        </a:p>
      </dsp:txBody>
      <dsp:txXfrm>
        <a:off x="0" y="58737"/>
        <a:ext cx="3286125" cy="1971675"/>
      </dsp:txXfrm>
    </dsp:sp>
    <dsp:sp modelId="{E9B180C5-F75F-415F-A9AE-4F695B89D4C7}">
      <dsp:nvSpPr>
        <dsp:cNvPr id="0" name=""/>
        <dsp:cNvSpPr/>
      </dsp:nvSpPr>
      <dsp:spPr>
        <a:xfrm>
          <a:off x="3614737" y="58737"/>
          <a:ext cx="3286125" cy="1971675"/>
        </a:xfrm>
        <a:prstGeom prst="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Noto Sans" panose="020B0502040504020204" pitchFamily="34" charset="0"/>
              <a:ea typeface="Noto Sans" panose="020B0502040504020204" pitchFamily="34" charset="0"/>
              <a:cs typeface="Noto Sans" panose="020B0502040504020204" pitchFamily="34" charset="0"/>
            </a:rPr>
            <a:t>Program Development</a:t>
          </a:r>
        </a:p>
      </dsp:txBody>
      <dsp:txXfrm>
        <a:off x="3614737" y="58737"/>
        <a:ext cx="3286125" cy="1971675"/>
      </dsp:txXfrm>
    </dsp:sp>
    <dsp:sp modelId="{667156EB-BC5C-4C6B-B379-EAEA63985E57}">
      <dsp:nvSpPr>
        <dsp:cNvPr id="0" name=""/>
        <dsp:cNvSpPr/>
      </dsp:nvSpPr>
      <dsp:spPr>
        <a:xfrm>
          <a:off x="7229475" y="5873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latin typeface="Noto Sans" panose="020B0502040504020204" pitchFamily="34" charset="0"/>
              <a:ea typeface="Noto Sans" panose="020B0502040504020204" pitchFamily="34" charset="0"/>
              <a:cs typeface="Noto Sans" panose="020B0502040504020204" pitchFamily="34" charset="0"/>
            </a:rPr>
            <a:t>Education and Training</a:t>
          </a:r>
          <a:endParaRPr lang="en-US" sz="2800" kern="1200" dirty="0">
            <a:latin typeface="Noto Sans" panose="020B0502040504020204" pitchFamily="34" charset="0"/>
            <a:ea typeface="Noto Sans" panose="020B0502040504020204" pitchFamily="34" charset="0"/>
            <a:cs typeface="Noto Sans" panose="020B0502040504020204" pitchFamily="34" charset="0"/>
          </a:endParaRPr>
        </a:p>
      </dsp:txBody>
      <dsp:txXfrm>
        <a:off x="7229475" y="58737"/>
        <a:ext cx="3286125" cy="1971675"/>
      </dsp:txXfrm>
    </dsp:sp>
    <dsp:sp modelId="{194C16EE-4491-42F0-AD07-5AC32679113E}">
      <dsp:nvSpPr>
        <dsp:cNvPr id="0" name=""/>
        <dsp:cNvSpPr/>
      </dsp:nvSpPr>
      <dsp:spPr>
        <a:xfrm>
          <a:off x="0" y="2359024"/>
          <a:ext cx="3286125" cy="197167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Noto Sans" panose="020B0502040504020204" pitchFamily="34" charset="0"/>
              <a:ea typeface="Noto Sans" panose="020B0502040504020204" pitchFamily="34" charset="0"/>
              <a:cs typeface="Noto Sans" panose="020B0502040504020204" pitchFamily="34" charset="0"/>
            </a:rPr>
            <a:t>Advocacy</a:t>
          </a:r>
        </a:p>
      </dsp:txBody>
      <dsp:txXfrm>
        <a:off x="0" y="2359024"/>
        <a:ext cx="3286125" cy="1971675"/>
      </dsp:txXfrm>
    </dsp:sp>
    <dsp:sp modelId="{82BD2015-4872-42A9-A452-C0A1BC10D270}">
      <dsp:nvSpPr>
        <dsp:cNvPr id="0" name=""/>
        <dsp:cNvSpPr/>
      </dsp:nvSpPr>
      <dsp:spPr>
        <a:xfrm>
          <a:off x="3614737" y="2359024"/>
          <a:ext cx="3286125" cy="1971675"/>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Noto Sans" panose="020B0502040504020204" pitchFamily="34" charset="0"/>
              <a:ea typeface="Noto Sans" panose="020B0502040504020204" pitchFamily="34" charset="0"/>
              <a:cs typeface="Noto Sans" panose="020B0502040504020204" pitchFamily="34" charset="0"/>
            </a:rPr>
            <a:t>Community Engagement</a:t>
          </a:r>
        </a:p>
      </dsp:txBody>
      <dsp:txXfrm>
        <a:off x="3614737" y="2359024"/>
        <a:ext cx="3286125" cy="1971675"/>
      </dsp:txXfrm>
    </dsp:sp>
    <dsp:sp modelId="{04093837-C127-47D4-9F6C-143470E36B86}">
      <dsp:nvSpPr>
        <dsp:cNvPr id="0" name=""/>
        <dsp:cNvSpPr/>
      </dsp:nvSpPr>
      <dsp:spPr>
        <a:xfrm>
          <a:off x="7229475" y="2359024"/>
          <a:ext cx="3286125" cy="1971675"/>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latin typeface="Noto Sans" panose="020B0502040504020204" pitchFamily="34" charset="0"/>
              <a:ea typeface="Noto Sans" panose="020B0502040504020204" pitchFamily="34" charset="0"/>
              <a:cs typeface="Noto Sans" panose="020B0502040504020204" pitchFamily="34" charset="0"/>
            </a:rPr>
            <a:t>Monitoring and Evaluation</a:t>
          </a:r>
          <a:endParaRPr lang="en-US" sz="2800" kern="1200" dirty="0">
            <a:latin typeface="Noto Sans" panose="020B0502040504020204" pitchFamily="34" charset="0"/>
            <a:ea typeface="Noto Sans" panose="020B0502040504020204" pitchFamily="34" charset="0"/>
            <a:cs typeface="Noto Sans" panose="020B0502040504020204" pitchFamily="34" charset="0"/>
          </a:endParaRPr>
        </a:p>
      </dsp:txBody>
      <dsp:txXfrm>
        <a:off x="7229475" y="2359024"/>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820B3-A9B9-4503-BB5A-78246F1035EC}">
      <dsp:nvSpPr>
        <dsp:cNvPr id="0" name=""/>
        <dsp:cNvSpPr/>
      </dsp:nvSpPr>
      <dsp:spPr>
        <a:xfrm>
          <a:off x="0" y="0"/>
          <a:ext cx="10515600" cy="1020201"/>
        </a:xfrm>
        <a:prstGeom prst="roundRect">
          <a:avLst>
            <a:gd name="adj" fmla="val 10000"/>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Community Organizations</a:t>
          </a:r>
          <a:b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Reach out to local community centers, non-profits, or youth organizations. Many of these groups offer roles or volunteer opportunities that can help you gain experience.</a:t>
          </a:r>
        </a:p>
      </dsp:txBody>
      <dsp:txXfrm>
        <a:off x="2205140" y="0"/>
        <a:ext cx="8310459" cy="1020201"/>
      </dsp:txXfrm>
    </dsp:sp>
    <dsp:sp modelId="{FBD458AA-52BA-4659-BB26-B91EA07B6BC3}">
      <dsp:nvSpPr>
        <dsp:cNvPr id="0" name=""/>
        <dsp:cNvSpPr/>
      </dsp:nvSpPr>
      <dsp:spPr>
        <a:xfrm>
          <a:off x="102020" y="102020"/>
          <a:ext cx="2103120" cy="816160"/>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1"/>
              </a:ext>
            </a:extLst>
          </a:blip>
          <a:srcRect/>
          <a:stretch>
            <a:fillRect l="30596" r="30596"/>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D1B2D48-E1DA-4A43-BB4A-110DFB065238}">
      <dsp:nvSpPr>
        <dsp:cNvPr id="0" name=""/>
        <dsp:cNvSpPr/>
      </dsp:nvSpPr>
      <dsp:spPr>
        <a:xfrm>
          <a:off x="0" y="1122221"/>
          <a:ext cx="10515600" cy="1020201"/>
        </a:xfrm>
        <a:prstGeom prst="roundRect">
          <a:avLst>
            <a:gd name="adj" fmla="val 10000"/>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Apprenticeships, Fellowships and Internships</a:t>
          </a:r>
          <a:b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Programs like the NIWL’s Youth Development Practitioner Apprenticeship provide structured, on-the-job training and coursework to prepare you for a career in this field.</a:t>
          </a:r>
        </a:p>
      </dsp:txBody>
      <dsp:txXfrm>
        <a:off x="2205140" y="1122221"/>
        <a:ext cx="8310459" cy="1020201"/>
      </dsp:txXfrm>
    </dsp:sp>
    <dsp:sp modelId="{05AC6C77-7CD1-4DA4-ADF7-EC8326973045}">
      <dsp:nvSpPr>
        <dsp:cNvPr id="0" name=""/>
        <dsp:cNvSpPr/>
      </dsp:nvSpPr>
      <dsp:spPr>
        <a:xfrm>
          <a:off x="102020" y="1224241"/>
          <a:ext cx="2103120" cy="816160"/>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2"/>
              </a:ext>
            </a:extLst>
          </a:blip>
          <a:srcRect/>
          <a:stretch>
            <a:fillRect l="30596" r="30596"/>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3A74EFC-3F20-4A14-A0B3-E1B02B120571}">
      <dsp:nvSpPr>
        <dsp:cNvPr id="0" name=""/>
        <dsp:cNvSpPr/>
      </dsp:nvSpPr>
      <dsp:spPr>
        <a:xfrm>
          <a:off x="0" y="2244442"/>
          <a:ext cx="10515600" cy="1020201"/>
        </a:xfrm>
        <a:prstGeom prst="roundRect">
          <a:avLst>
            <a:gd name="adj" fmla="val 10000"/>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Educational Institutes and Government Resources</a:t>
          </a:r>
          <a:b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Check with local colleges or universities for programs related to youth development. Explore resources like </a:t>
          </a: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hlinkClick xmlns:r="http://schemas.openxmlformats.org/officeDocument/2006/relationships" r:id="rId3">
                <a:extLst>
                  <a:ext uri="{A12FA001-AC4F-418D-AE19-62706E023703}">
                    <ahyp:hlinkClr xmlns:ahyp="http://schemas.microsoft.com/office/drawing/2018/hyperlinkcolor" val="tx"/>
                  </a:ext>
                </a:extLst>
              </a:hlinkClick>
            </a:rPr>
            <a:t>Apprenticeship.gov</a:t>
          </a: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 for information on trainings and certifications.</a:t>
          </a:r>
        </a:p>
      </dsp:txBody>
      <dsp:txXfrm>
        <a:off x="2205140" y="2244442"/>
        <a:ext cx="8310459" cy="1020201"/>
      </dsp:txXfrm>
    </dsp:sp>
    <dsp:sp modelId="{A0D7EE81-6DA8-48FB-BABD-8F297E8DECA9}">
      <dsp:nvSpPr>
        <dsp:cNvPr id="0" name=""/>
        <dsp:cNvSpPr/>
      </dsp:nvSpPr>
      <dsp:spPr>
        <a:xfrm>
          <a:off x="102020" y="2346462"/>
          <a:ext cx="2103120" cy="816160"/>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4"/>
              </a:ext>
            </a:extLst>
          </a:blip>
          <a:srcRect/>
          <a:stretch>
            <a:fillRect l="30596" r="30596"/>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EBA29AC-3E47-49D7-A38B-29B57AC86B09}">
      <dsp:nvSpPr>
        <dsp:cNvPr id="0" name=""/>
        <dsp:cNvSpPr/>
      </dsp:nvSpPr>
      <dsp:spPr>
        <a:xfrm>
          <a:off x="0" y="3366663"/>
          <a:ext cx="10515600" cy="1020201"/>
        </a:xfrm>
        <a:prstGeom prst="roundRect">
          <a:avLst>
            <a:gd name="adj" fmla="val 10000"/>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Artificial Intelligence</a:t>
          </a:r>
          <a:br>
            <a:rPr lang="en-US" sz="15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br>
          <a:r>
            <a:rPr lang="en-US" sz="15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AI-driven platforms recommend professional connections and events to expand your network. AI-powered tools can save time and enhance your chances of landing a job.</a:t>
          </a:r>
        </a:p>
      </dsp:txBody>
      <dsp:txXfrm>
        <a:off x="2205140" y="3366663"/>
        <a:ext cx="8310459" cy="1020201"/>
      </dsp:txXfrm>
    </dsp:sp>
    <dsp:sp modelId="{B900ADEF-7A24-487B-A55F-7BDEFC9A3102}">
      <dsp:nvSpPr>
        <dsp:cNvPr id="0" name=""/>
        <dsp:cNvSpPr/>
      </dsp:nvSpPr>
      <dsp:spPr>
        <a:xfrm>
          <a:off x="102020" y="3468684"/>
          <a:ext cx="2103120" cy="816160"/>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5"/>
              </a:ext>
            </a:extLst>
          </a:blip>
          <a:srcRect/>
          <a:stretch>
            <a:fillRect l="30596" r="30596"/>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From being mentors who illuminate paths, to advocates championing opportunities, and even architects shaping supportive environments, their roles are as dynamic as the youth they serve.</a:t>
            </a:r>
          </a:p>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3</a:t>
            </a:fld>
            <a:endParaRPr lang="en-US"/>
          </a:p>
        </p:txBody>
      </p:sp>
    </p:spTree>
    <p:extLst>
      <p:ext uri="{BB962C8B-B14F-4D97-AF65-F5344CB8AC3E}">
        <p14:creationId xmlns:p14="http://schemas.microsoft.com/office/powerpoint/2010/main" val="1737367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Mentorship and Guidance</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act as mentors, providing one-on-one support to help young people navigate challenges and build confidence.</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Program Development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design and implement programs that promote personal growth, leadership, and life skills.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Education and Training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conduct workshops and group activities on topics like conflict resolution, self-esteem, and career readiness.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Advocacy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advocate for the needs of young people, connecting them with resources and opportunities.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Community Engagement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foster connections between youth and their communities, encouraging civic engagement and social responsibility.</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Monitoring and Evaluation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They track the progress of participants, ensuring programs meet their developmental goals.</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3176268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Youth development specialists often work in schools, community centers, juvenile justice systems, or non-profits, collaborating with families, educators, and other stakeholders to create a supportive environment for youth development.</a:t>
            </a:r>
          </a:p>
          <a:p>
            <a:endParaRPr lang="en-US" dirty="0"/>
          </a:p>
          <a:p>
            <a:r>
              <a:rPr lang="en-US" b="1" dirty="0"/>
              <a:t>Community Centers</a:t>
            </a:r>
            <a:r>
              <a:rPr lang="en-US" dirty="0"/>
              <a:t>: They often work in youth-focused organizations or community centers, providing programs and support for young people.</a:t>
            </a:r>
          </a:p>
          <a:p>
            <a:r>
              <a:rPr lang="en-US" b="1" dirty="0"/>
              <a:t>Schools and Educational Institutions</a:t>
            </a:r>
            <a:r>
              <a:rPr lang="en-US" dirty="0"/>
              <a:t>: YDPs may collaborate with schools to implement youth development programs or provide mentorship.</a:t>
            </a:r>
          </a:p>
          <a:p>
            <a:r>
              <a:rPr lang="en-US" b="1" dirty="0"/>
              <a:t>Nonprofit Organizations</a:t>
            </a:r>
            <a:r>
              <a:rPr lang="en-US" dirty="0"/>
              <a:t>: Many nonprofits focus on youth development, offering opportunities for YDPs to work on initiatives like after-school programs, leadership training, or career readiness.</a:t>
            </a:r>
          </a:p>
          <a:p>
            <a:r>
              <a:rPr lang="en-US" b="1" dirty="0"/>
              <a:t>Government Agencies</a:t>
            </a:r>
            <a:r>
              <a:rPr lang="en-US" dirty="0"/>
              <a:t>: Some YDPs work in local or state government programs aimed at supporting youth, such as juvenile justice or social services.</a:t>
            </a:r>
          </a:p>
          <a:p>
            <a:r>
              <a:rPr lang="en-US" b="1" dirty="0"/>
              <a:t>Residential Facilities</a:t>
            </a:r>
            <a:r>
              <a:rPr lang="en-US" dirty="0"/>
              <a:t>: They may work in group homes, shelters, or other residential settings, supporting at-risk youth.</a:t>
            </a:r>
          </a:p>
          <a:p>
            <a:r>
              <a:rPr lang="en-US" b="1" dirty="0"/>
              <a:t>Sports and Recreation Programs</a:t>
            </a:r>
            <a:r>
              <a:rPr lang="en-US" dirty="0"/>
              <a:t>: YDPs can also be found in organizations that promote physical activity and teamwork among young people.</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1518476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nSpc>
                <a:spcPct val="107000"/>
              </a:lnSpc>
              <a:buFont typeface="Arial" panose="020B0604020202020204" pitchFamily="34" charset="0"/>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Boys &amp; Girls Clubs of America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A well-known nonprofit organization dedicated to enabling young people to reach their full potential.</a:t>
            </a:r>
          </a:p>
          <a:p>
            <a:pPr marL="171450" marR="0" lvl="0" indent="-171450">
              <a:lnSpc>
                <a:spcPct val="107000"/>
              </a:lnSpc>
              <a:buFont typeface="Arial" panose="020B0604020202020204" pitchFamily="34" charset="0"/>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YMCA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Offers various youth programs focusing on development, education, and recreation.</a:t>
            </a:r>
          </a:p>
          <a:p>
            <a:pPr marL="171450" marR="0" lvl="0" indent="-171450">
              <a:lnSpc>
                <a:spcPct val="107000"/>
              </a:lnSpc>
              <a:buFont typeface="Arial" panose="020B0604020202020204" pitchFamily="34" charset="0"/>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AmeriCorps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Provides opportunities for youth development professionals to work in community service and outreach programs.</a:t>
            </a: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YouthBuild USA </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b="0" i="0" dirty="0">
                <a:solidFill>
                  <a:srgbClr val="FFFFFF"/>
                </a:solidFill>
                <a:effectLst/>
                <a:latin typeface="Century Gothic" panose="020B0502020202020204" pitchFamily="34" charset="0"/>
              </a:rPr>
              <a:t>Through hundreds of YouthBuild programs, these young people pursue their education, prepare for future careers, and grow into community leaders—building brighter futures for themselves, their neighborhoods, and our world.</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nSpc>
                <a:spcPct val="107000"/>
              </a:lnSpc>
              <a:buFont typeface="Arial" panose="020B0604020202020204" pitchFamily="34" charset="0"/>
              <a:buChar char="•"/>
            </a:pPr>
            <a:r>
              <a:rPr lang="en-US" b="1" dirty="0"/>
              <a:t>WIOA Youth Formula Program</a:t>
            </a:r>
            <a:r>
              <a:rPr lang="en-US" dirty="0"/>
              <a:t>: This program focuses on providing services to low-income youth, including career counseling, mentorship, and skills training. Youth development practitioners play a vital role in delivering these services and guiding participants toward success.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nSpc>
                <a:spcPct val="107000"/>
              </a:lnSpc>
              <a:buFont typeface="Arial" panose="020B0604020202020204" pitchFamily="34" charset="0"/>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Youth Villages Foundation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Focused on helping children and families live successfully.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Phase 4 Learning Center, Inc.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Focuses on reconnecting marginalized youth with education and career pathways.</a:t>
            </a:r>
          </a:p>
          <a:p>
            <a:br>
              <a:rPr lang="en-US" b="0" i="0" dirty="0">
                <a:solidFill>
                  <a:srgbClr val="FFFFFF"/>
                </a:solidFill>
                <a:effectLst/>
                <a:latin typeface="Century Gothic" panose="020B0502020202020204" pitchFamily="34" charset="0"/>
              </a:rPr>
            </a:b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6</a:t>
            </a:fld>
            <a:endParaRPr lang="en-US"/>
          </a:p>
        </p:txBody>
      </p:sp>
    </p:spTree>
    <p:extLst>
      <p:ext uri="{BB962C8B-B14F-4D97-AF65-F5344CB8AC3E}">
        <p14:creationId xmlns:p14="http://schemas.microsoft.com/office/powerpoint/2010/main" val="712922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Youth-Centered Focus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 work revolves around engaging directly with young people, listening to their needs, supporting their development, and empowering them to reach their potential.</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Collaborative Atmosphere</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You'll often collaborate with other practitioners, community organizations, educators, and families to create well-rounded programs and services.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Flexible and Adaptive Settings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From community centers and schools to outdoor activities or virtual programs, the environment can vary greatly. Being adaptable is key.</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Emotional Demands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The role can be rewarding but also emotionally intense, as you're often supporting youth through challenging situations or important life transitions.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Creative and Energetic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Whether you're planning workshops, leading activities, or designing initiatives, there's a need for creativity and energy to inspire and engage young people.</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Purpose-Driven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You’ll work in an environment where the primary aim is making a positive impact on young lives. This often comes with a sense of shared mission and values among colleagues.</a:t>
            </a:r>
          </a:p>
          <a:p>
            <a:pPr marL="342900" marR="0" lvl="0" indent="-342900">
              <a:lnSpc>
                <a:spcPct val="107000"/>
              </a:lnSpc>
              <a:spcAft>
                <a:spcPts val="800"/>
              </a:spcAft>
              <a:buFont typeface="+mj-lt"/>
              <a:buAutoNum type="arabicPeriod"/>
              <a:tabLst>
                <a:tab pos="457200" algn="l"/>
              </a:tabLs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Focus on Growth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Many organizations prioritize professional growth, offering opportunities for training, mentorship, and skill development.</a:t>
            </a:r>
          </a:p>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8</a:t>
            </a:fld>
            <a:endParaRPr lang="en-US"/>
          </a:p>
        </p:txBody>
      </p:sp>
    </p:spTree>
    <p:extLst>
      <p:ext uri="{BB962C8B-B14F-4D97-AF65-F5344CB8AC3E}">
        <p14:creationId xmlns:p14="http://schemas.microsoft.com/office/powerpoint/2010/main" val="3995699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45CA6-EE3C-1B13-A2A0-90359BE34A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DAD1FD-8881-DC98-A53E-1A2E3C41CB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3A4609-521B-A389-6C67-1485CEAA2F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5CF636-EB64-BCC0-6675-98D9232BA33E}"/>
              </a:ext>
            </a:extLst>
          </p:cNvPr>
          <p:cNvSpPr>
            <a:spLocks noGrp="1"/>
          </p:cNvSpPr>
          <p:nvPr>
            <p:ph type="sldNum" sz="quarter" idx="5"/>
          </p:nvPr>
        </p:nvSpPr>
        <p:spPr/>
        <p:txBody>
          <a:bodyPr/>
          <a:lstStyle/>
          <a:p>
            <a:fld id="{73FCC9BF-B594-A845-9C62-34639A918F35}" type="slidenum">
              <a:rPr lang="en-US" smtClean="0"/>
              <a:t>9</a:t>
            </a:fld>
            <a:endParaRPr lang="en-US"/>
          </a:p>
        </p:txBody>
      </p:sp>
    </p:spTree>
    <p:extLst>
      <p:ext uri="{BB962C8B-B14F-4D97-AF65-F5344CB8AC3E}">
        <p14:creationId xmlns:p14="http://schemas.microsoft.com/office/powerpoint/2010/main" val="999486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11</a:t>
            </a:fld>
            <a:endParaRPr lang="en-US"/>
          </a:p>
        </p:txBody>
      </p:sp>
    </p:spTree>
    <p:extLst>
      <p:ext uri="{BB962C8B-B14F-4D97-AF65-F5344CB8AC3E}">
        <p14:creationId xmlns:p14="http://schemas.microsoft.com/office/powerpoint/2010/main" val="1423532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24</a:t>
            </a:fld>
            <a:endParaRPr lang="en-US" dirty="0"/>
          </a:p>
        </p:txBody>
      </p:sp>
    </p:spTree>
    <p:extLst>
      <p:ext uri="{BB962C8B-B14F-4D97-AF65-F5344CB8AC3E}">
        <p14:creationId xmlns:p14="http://schemas.microsoft.com/office/powerpoint/2010/main" val="27734395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1.xml"/></Relationships>
</file>

<file path=ppt/slides/_rels/slide19.xml.rels><?xml version="1.0" encoding="UTF-8" standalone="yes"?>
<Relationships xmlns="http://schemas.openxmlformats.org/package/2006/relationships"><Relationship Id="rId3" Type="http://schemas.openxmlformats.org/officeDocument/2006/relationships/hyperlink" Target="https://youthbuild.org/" TargetMode="External"/><Relationship Id="rId2" Type="http://schemas.openxmlformats.org/officeDocument/2006/relationships/hyperlink" Target="https://www.idealist.org/en" TargetMode="External"/><Relationship Id="rId1" Type="http://schemas.openxmlformats.org/officeDocument/2006/relationships/slideLayout" Target="../slideLayouts/slideLayout52.xml"/><Relationship Id="rId4" Type="http://schemas.openxmlformats.org/officeDocument/2006/relationships/hyperlink" Target="https://www.workforgood.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3" Type="http://schemas.openxmlformats.org/officeDocument/2006/relationships/hyperlink" Target="https://positivepsychology.com/positive-youth-development/" TargetMode="External"/><Relationship Id="rId2" Type="http://schemas.openxmlformats.org/officeDocument/2006/relationships/hyperlink" Target="https://training.yipa.org/training/youth-development/" TargetMode="External"/><Relationship Id="rId1" Type="http://schemas.openxmlformats.org/officeDocument/2006/relationships/slideLayout" Target="../slideLayouts/slideLayout52.xml"/><Relationship Id="rId5" Type="http://schemas.openxmlformats.org/officeDocument/2006/relationships/hyperlink" Target="https://conferenceindex.org/conferences/youth-services/united-states" TargetMode="External"/><Relationship Id="rId4" Type="http://schemas.openxmlformats.org/officeDocument/2006/relationships/hyperlink" Target="https://allconferencealert.net/" TargetMode="Externa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ocialworkers.org/Careers/Credentials-Certifications/Apply-for-NASW-Social-Work-Credentials/Certified-Children-Youth-Family-Social-Worker" TargetMode="External"/><Relationship Id="rId2" Type="http://schemas.openxmlformats.org/officeDocument/2006/relationships/hyperlink" Target="https://www.humanservicesedu.org/youth-worker/" TargetMode="External"/><Relationship Id="rId1" Type="http://schemas.openxmlformats.org/officeDocument/2006/relationships/slideLayout" Target="../slideLayouts/slideLayout53.xml"/><Relationship Id="rId5" Type="http://schemas.openxmlformats.org/officeDocument/2006/relationships/hyperlink" Target="https://bestaccreditedcolleges.org/articles/become-a-youth-worker-step-by-step-career-guide.html" TargetMode="External"/><Relationship Id="rId4" Type="http://schemas.openxmlformats.org/officeDocument/2006/relationships/hyperlink" Target="https://work.chron.com/qualifications-need-youth-worker-1894.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7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svg"/><Relationship Id="rId7"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7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svg"/><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6.xml"/><Relationship Id="rId1" Type="http://schemas.openxmlformats.org/officeDocument/2006/relationships/slideLayout" Target="../slideLayouts/slideLayout76.xml"/><Relationship Id="rId6" Type="http://schemas.openxmlformats.org/officeDocument/2006/relationships/image" Target="../media/image50.svg"/><Relationship Id="rId5" Type="http://schemas.openxmlformats.org/officeDocument/2006/relationships/image" Target="../media/image49.svg"/><Relationship Id="rId4" Type="http://schemas.openxmlformats.org/officeDocument/2006/relationships/image" Target="../media/image4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3.1: Youth Work Landscape</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B828-9511-ACE0-4944-3C1A4EFFBA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4232F4-A45A-F216-2327-CB2D4210CC3B}"/>
              </a:ext>
            </a:extLst>
          </p:cNvPr>
          <p:cNvSpPr>
            <a:spLocks noGrp="1"/>
          </p:cNvSpPr>
          <p:nvPr>
            <p:ph type="title"/>
          </p:nvPr>
        </p:nvSpPr>
        <p:spPr/>
        <p:txBody>
          <a:bodyPr/>
          <a:lstStyle/>
          <a:p>
            <a:r>
              <a:rPr lang="en-US" dirty="0"/>
              <a:t>Navigating Youth Behaviors</a:t>
            </a:r>
          </a:p>
        </p:txBody>
      </p:sp>
      <p:sp>
        <p:nvSpPr>
          <p:cNvPr id="4" name="TextBox 3">
            <a:extLst>
              <a:ext uri="{FF2B5EF4-FFF2-40B4-BE49-F238E27FC236}">
                <a16:creationId xmlns:a16="http://schemas.microsoft.com/office/drawing/2014/main" id="{A9A00FC6-9E55-2007-B7DE-7EF9968AB1F3}"/>
              </a:ext>
            </a:extLst>
          </p:cNvPr>
          <p:cNvSpPr txBox="1"/>
          <p:nvPr/>
        </p:nvSpPr>
        <p:spPr>
          <a:xfrm>
            <a:off x="889839" y="1568395"/>
            <a:ext cx="10730976" cy="1323439"/>
          </a:xfrm>
          <a:prstGeom prst="rect">
            <a:avLst/>
          </a:prstGeom>
          <a:noFill/>
        </p:spPr>
        <p:txBody>
          <a:bodyPr wrap="square" rtlCol="0">
            <a:spAutoFit/>
          </a:bodyPr>
          <a:lstStyle/>
          <a:p>
            <a:r>
              <a:rPr lang="en-US" sz="2000" dirty="0">
                <a:latin typeface="Noto Sans" panose="020B0502040504020204" pitchFamily="34" charset="0"/>
                <a:ea typeface="Noto Sans" panose="020B0502040504020204" pitchFamily="34" charset="0"/>
                <a:cs typeface="Noto Sans" panose="020B0502040504020204" pitchFamily="34" charset="0"/>
              </a:rPr>
              <a:t>As a youth development practitioner, adapting to diverse environments goes hand in hand with understanding and addressing various behaviors. From fostering enthusiasm and curiosity to managing challenges like resistance or conflict, each interaction presents an opportunity for meaningful growth and positive guidance.</a:t>
            </a:r>
          </a:p>
        </p:txBody>
      </p:sp>
      <p:pic>
        <p:nvPicPr>
          <p:cNvPr id="6" name="Picture 5" descr="A group of kids with their hands up&#10;&#10;AI-generated content may be incorrect.">
            <a:extLst>
              <a:ext uri="{FF2B5EF4-FFF2-40B4-BE49-F238E27FC236}">
                <a16:creationId xmlns:a16="http://schemas.microsoft.com/office/drawing/2014/main" id="{40BC64CB-3140-7D4B-DC42-F940FB3C5AD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80523" y="3275813"/>
            <a:ext cx="4469087" cy="2681452"/>
          </a:xfrm>
          <a:prstGeom prst="rect">
            <a:avLst/>
          </a:prstGeom>
        </p:spPr>
      </p:pic>
      <p:pic>
        <p:nvPicPr>
          <p:cNvPr id="8" name="Picture 7" descr="A person looking at a group of people&#10;&#10;AI-generated content may be incorrect.">
            <a:extLst>
              <a:ext uri="{FF2B5EF4-FFF2-40B4-BE49-F238E27FC236}">
                <a16:creationId xmlns:a16="http://schemas.microsoft.com/office/drawing/2014/main" id="{C1A80B51-A221-07C0-B6E5-BA5D1ACFB7F3}"/>
              </a:ext>
            </a:extLst>
          </p:cNvPr>
          <p:cNvPicPr>
            <a:picLocks noChangeAspect="1"/>
          </p:cNvPicPr>
          <p:nvPr/>
        </p:nvPicPr>
        <p:blipFill>
          <a:blip r:embed="rId3"/>
          <a:stretch>
            <a:fillRect/>
          </a:stretch>
        </p:blipFill>
        <p:spPr>
          <a:xfrm>
            <a:off x="6637033" y="3275813"/>
            <a:ext cx="4150855" cy="2681452"/>
          </a:xfrm>
          <a:prstGeom prst="rect">
            <a:avLst/>
          </a:prstGeom>
        </p:spPr>
      </p:pic>
    </p:spTree>
    <p:extLst>
      <p:ext uri="{BB962C8B-B14F-4D97-AF65-F5344CB8AC3E}">
        <p14:creationId xmlns:p14="http://schemas.microsoft.com/office/powerpoint/2010/main" val="4121304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DE972-2E15-AF7E-C99E-5768E52511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DEF32C-BA7E-CDBA-1068-B1911FC90F5F}"/>
              </a:ext>
            </a:extLst>
          </p:cNvPr>
          <p:cNvSpPr>
            <a:spLocks noGrp="1"/>
          </p:cNvSpPr>
          <p:nvPr>
            <p:ph type="title"/>
          </p:nvPr>
        </p:nvSpPr>
        <p:spPr/>
        <p:txBody>
          <a:bodyPr vert="horz" lIns="121920" tIns="60960" rIns="121920" bIns="60960" rtlCol="0" anchor="ctr">
            <a:normAutofit/>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Positive Behaviors</a:t>
            </a:r>
          </a:p>
        </p:txBody>
      </p:sp>
      <p:sp>
        <p:nvSpPr>
          <p:cNvPr id="4" name="Content Placeholder 3">
            <a:extLst>
              <a:ext uri="{FF2B5EF4-FFF2-40B4-BE49-F238E27FC236}">
                <a16:creationId xmlns:a16="http://schemas.microsoft.com/office/drawing/2014/main" id="{CC47D6AF-24F0-97AD-D624-D659B2E2F431}"/>
              </a:ext>
            </a:extLst>
          </p:cNvPr>
          <p:cNvSpPr>
            <a:spLocks noGrp="1"/>
          </p:cNvSpPr>
          <p:nvPr>
            <p:ph sz="half" idx="1"/>
          </p:nvPr>
        </p:nvSpPr>
        <p:spPr/>
        <p:txBody>
          <a:bodyPr>
            <a:normAutofit/>
          </a:bodyPr>
          <a:lstStyle/>
          <a:p>
            <a:endParaRPr lang="en-US"/>
          </a:p>
        </p:txBody>
      </p:sp>
      <p:sp>
        <p:nvSpPr>
          <p:cNvPr id="6" name="Content Placeholder 5">
            <a:extLst>
              <a:ext uri="{FF2B5EF4-FFF2-40B4-BE49-F238E27FC236}">
                <a16:creationId xmlns:a16="http://schemas.microsoft.com/office/drawing/2014/main" id="{8DB9E99E-0409-4DB9-8666-E0BE5F0814E2}"/>
              </a:ext>
            </a:extLst>
          </p:cNvPr>
          <p:cNvSpPr>
            <a:spLocks noGrp="1"/>
          </p:cNvSpPr>
          <p:nvPr>
            <p:ph sz="half" idx="2"/>
          </p:nvPr>
        </p:nvSpPr>
        <p:spPr/>
        <p:txBody>
          <a:bodyPr>
            <a:normAutofit/>
          </a:bodyPr>
          <a:lstStyle/>
          <a:p>
            <a:r>
              <a:rPr lang="en-US" b="1" dirty="0">
                <a:solidFill>
                  <a:schemeClr val="tx2"/>
                </a:solidFill>
              </a:rPr>
              <a:t>Enthusiasm and Curiosity: </a:t>
            </a:r>
            <a:r>
              <a:rPr lang="en-US" dirty="0"/>
              <a:t>Many youth are eager to learn, explore, and participate in programs or activities.</a:t>
            </a:r>
          </a:p>
          <a:p>
            <a:r>
              <a:rPr lang="en-US" b="1" dirty="0">
                <a:solidFill>
                  <a:schemeClr val="tx2"/>
                </a:solidFill>
              </a:rPr>
              <a:t>Resilience and Creativity: </a:t>
            </a:r>
            <a:r>
              <a:rPr lang="en-US" dirty="0"/>
              <a:t>You'll witness young people developing creative solutions and showing remarkable strength in the face of challenges.</a:t>
            </a:r>
          </a:p>
          <a:p>
            <a:r>
              <a:rPr lang="en-US" b="1" dirty="0">
                <a:solidFill>
                  <a:schemeClr val="tx2"/>
                </a:solidFill>
              </a:rPr>
              <a:t>Teamwork and Leadership: </a:t>
            </a:r>
            <a:r>
              <a:rPr lang="en-US" dirty="0"/>
              <a:t>You may see youth stepping up to support peers, taking initiative, or working collaboratively.</a:t>
            </a:r>
          </a:p>
        </p:txBody>
      </p:sp>
      <p:pic>
        <p:nvPicPr>
          <p:cNvPr id="5" name="Picture 4">
            <a:extLst>
              <a:ext uri="{FF2B5EF4-FFF2-40B4-BE49-F238E27FC236}">
                <a16:creationId xmlns:a16="http://schemas.microsoft.com/office/drawing/2014/main" id="{C2A140B3-2422-A82C-DF53-7F04A3D5F2FC}"/>
              </a:ext>
            </a:extLst>
          </p:cNvPr>
          <p:cNvPicPr>
            <a:picLocks noChangeAspect="1"/>
          </p:cNvPicPr>
          <p:nvPr/>
        </p:nvPicPr>
        <p:blipFill>
          <a:blip r:embed="rId3" cstate="print">
            <a:extLst>
              <a:ext uri="{28A0092B-C50C-407E-A947-70E740481C1C}">
                <a14:useLocalDpi xmlns:a14="http://schemas.microsoft.com/office/drawing/2010/main"/>
              </a:ext>
            </a:extLst>
          </a:blip>
          <a:srcRect l="6498" r="14459" b="2"/>
          <a:stretch/>
        </p:blipFill>
        <p:spPr>
          <a:xfrm>
            <a:off x="838200" y="1737360"/>
            <a:ext cx="5181600" cy="4389120"/>
          </a:xfrm>
          <a:prstGeom prst="rect">
            <a:avLst/>
          </a:prstGeom>
          <a:noFill/>
        </p:spPr>
      </p:pic>
    </p:spTree>
    <p:extLst>
      <p:ext uri="{BB962C8B-B14F-4D97-AF65-F5344CB8AC3E}">
        <p14:creationId xmlns:p14="http://schemas.microsoft.com/office/powerpoint/2010/main" val="327058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75B7F-DCFD-6A87-D22A-55FB252613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F31FA2-737F-F815-EDEB-1C4FDB458362}"/>
              </a:ext>
            </a:extLst>
          </p:cNvPr>
          <p:cNvSpPr>
            <a:spLocks noGrp="1"/>
          </p:cNvSpPr>
          <p:nvPr>
            <p:ph type="title"/>
          </p:nvPr>
        </p:nvSpPr>
        <p:spPr>
          <a:xfrm>
            <a:off x="838200" y="263896"/>
            <a:ext cx="10515600" cy="834283"/>
          </a:xfrm>
        </p:spPr>
        <p:txBody>
          <a:bodyPr vert="horz" lIns="121920" tIns="60960" rIns="121920" bIns="60960" rtlCol="0" anchor="ctr">
            <a:normAutofit/>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Challenging Behaviors</a:t>
            </a:r>
          </a:p>
        </p:txBody>
      </p:sp>
      <p:sp>
        <p:nvSpPr>
          <p:cNvPr id="3" name="TextBox 2">
            <a:extLst>
              <a:ext uri="{FF2B5EF4-FFF2-40B4-BE49-F238E27FC236}">
                <a16:creationId xmlns:a16="http://schemas.microsoft.com/office/drawing/2014/main" id="{E04AB373-E24E-6E73-A6AD-7B14CC2CA757}"/>
              </a:ext>
            </a:extLst>
          </p:cNvPr>
          <p:cNvSpPr txBox="1"/>
          <p:nvPr/>
        </p:nvSpPr>
        <p:spPr>
          <a:xfrm>
            <a:off x="838200" y="1737360"/>
            <a:ext cx="5181600" cy="4389120"/>
          </a:xfrm>
          <a:prstGeom prst="rect">
            <a:avLst/>
          </a:prstGeom>
        </p:spPr>
        <p:txBody>
          <a:bodyPr vert="horz" lIns="121920" tIns="60960" rIns="121920" bIns="60960" rtlCol="0">
            <a:noAutofit/>
          </a:bodyPr>
          <a:lstStyle/>
          <a:p>
            <a:pPr marL="285750" lvl="1" indent="-285750" defTabSz="914377">
              <a:lnSpc>
                <a:spcPct val="95000"/>
              </a:lnSpc>
              <a:spcAft>
                <a:spcPts val="1200"/>
              </a:spcAft>
              <a:buClr>
                <a:schemeClr val="tx2"/>
              </a:buClr>
              <a:buSzPct val="100000"/>
              <a:buFont typeface="Arial" panose="020B0604020202020204" pitchFamily="34" charset="0"/>
              <a:buChar char="•"/>
              <a:tabLst>
                <a:tab pos="1219170" algn="l"/>
              </a:tabLs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Resistance or Defiance: </a:t>
            </a:r>
            <a:r>
              <a:rPr lang="en-US" sz="1600" dirty="0">
                <a:latin typeface="Noto Sans" panose="020B0502040504020204" pitchFamily="34" charset="0"/>
                <a:ea typeface="Noto Sans" panose="020B0502040504020204" pitchFamily="34" charset="0"/>
                <a:cs typeface="Noto Sans" panose="020B0502040504020204" pitchFamily="34" charset="0"/>
              </a:rPr>
              <a:t>Some youth may challenge authority, resist rules, or struggle with boundaries due to personal circumstances or developmental phases.</a:t>
            </a:r>
          </a:p>
          <a:p>
            <a:pPr marL="285750" lvl="1" indent="-285750" defTabSz="914377">
              <a:lnSpc>
                <a:spcPct val="95000"/>
              </a:lnSpc>
              <a:spcAft>
                <a:spcPts val="1200"/>
              </a:spcAft>
              <a:buClr>
                <a:schemeClr val="tx2"/>
              </a:buClr>
              <a:buSzPct val="100000"/>
              <a:buFont typeface="Arial" panose="020B0604020202020204" pitchFamily="34" charset="0"/>
              <a:buChar char="•"/>
              <a:tabLst>
                <a:tab pos="1219170" algn="l"/>
              </a:tabLs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Emotional Outbursts: </a:t>
            </a:r>
            <a:r>
              <a:rPr lang="en-US" sz="1600" dirty="0">
                <a:latin typeface="Noto Sans" panose="020B0502040504020204" pitchFamily="34" charset="0"/>
                <a:ea typeface="Noto Sans" panose="020B0502040504020204" pitchFamily="34" charset="0"/>
                <a:cs typeface="Noto Sans" panose="020B0502040504020204" pitchFamily="34" charset="0"/>
              </a:rPr>
              <a:t>Frustration, anger, or sadness might surface, particularly when youth are dealing with stress or difficult emotions.</a:t>
            </a:r>
          </a:p>
          <a:p>
            <a:pPr marL="285750" lvl="1" indent="-285750" defTabSz="914377">
              <a:lnSpc>
                <a:spcPct val="95000"/>
              </a:lnSpc>
              <a:spcAft>
                <a:spcPts val="1200"/>
              </a:spcAft>
              <a:buClr>
                <a:schemeClr val="tx2"/>
              </a:buClr>
              <a:buSzPct val="100000"/>
              <a:buFont typeface="Arial" panose="020B0604020202020204" pitchFamily="34" charset="0"/>
              <a:buChar char="•"/>
              <a:tabLst>
                <a:tab pos="1219170" algn="l"/>
              </a:tabLs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Peer Conflicts: </a:t>
            </a:r>
            <a:r>
              <a:rPr lang="en-US" sz="1600" dirty="0">
                <a:latin typeface="Noto Sans" panose="020B0502040504020204" pitchFamily="34" charset="0"/>
                <a:ea typeface="Noto Sans" panose="020B0502040504020204" pitchFamily="34" charset="0"/>
                <a:cs typeface="Noto Sans" panose="020B0502040504020204" pitchFamily="34" charset="0"/>
              </a:rPr>
              <a:t>Disagreements or tension between individuals can arise in group settings.</a:t>
            </a:r>
          </a:p>
          <a:p>
            <a:pPr marL="285750" lvl="1" indent="-285750" defTabSz="914377">
              <a:lnSpc>
                <a:spcPct val="95000"/>
              </a:lnSpc>
              <a:spcAft>
                <a:spcPts val="1200"/>
              </a:spcAft>
              <a:buClr>
                <a:schemeClr val="tx2"/>
              </a:buClr>
              <a:buSzPct val="100000"/>
              <a:buFont typeface="Arial" panose="020B0604020202020204" pitchFamily="34" charset="0"/>
              <a:buChar char="•"/>
              <a:tabLst>
                <a:tab pos="1219170" algn="l"/>
              </a:tabLs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Disengagement or Apathy:</a:t>
            </a:r>
            <a:r>
              <a:rPr lang="en-US" sz="1600" dirty="0">
                <a:latin typeface="Noto Sans" panose="020B0502040504020204" pitchFamily="34" charset="0"/>
                <a:ea typeface="Noto Sans" panose="020B0502040504020204" pitchFamily="34" charset="0"/>
                <a:cs typeface="Noto Sans" panose="020B0502040504020204" pitchFamily="34" charset="0"/>
              </a:rPr>
              <a:t> Certain youth may seem disinterested or unmotivated, often masking underlying issues like low self-esteem or external pressures.</a:t>
            </a:r>
          </a:p>
          <a:p>
            <a:pPr marL="285750" indent="-285750" defTabSz="914377">
              <a:lnSpc>
                <a:spcPct val="95000"/>
              </a:lnSpc>
              <a:spcAft>
                <a:spcPts val="1200"/>
              </a:spcAft>
              <a:buClr>
                <a:schemeClr val="tx2"/>
              </a:buClr>
              <a:buSzPct val="100000"/>
              <a:buFont typeface="Arial" panose="020B0604020202020204" pitchFamily="34" charset="0"/>
              <a:buChar char="•"/>
            </a:pPr>
            <a:endParaRPr lang="en-US" sz="160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descr="A person comforting a child&#10;&#10;AI-generated content may be incorrect.">
            <a:extLst>
              <a:ext uri="{FF2B5EF4-FFF2-40B4-BE49-F238E27FC236}">
                <a16:creationId xmlns:a16="http://schemas.microsoft.com/office/drawing/2014/main" id="{F10E9263-99A4-1817-C979-9FCA51F09F4E}"/>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172200" y="1737360"/>
            <a:ext cx="5181600" cy="4389120"/>
          </a:xfrm>
          <a:prstGeom prst="rect">
            <a:avLst/>
          </a:prstGeom>
          <a:noFill/>
        </p:spPr>
      </p:pic>
    </p:spTree>
    <p:extLst>
      <p:ext uri="{BB962C8B-B14F-4D97-AF65-F5344CB8AC3E}">
        <p14:creationId xmlns:p14="http://schemas.microsoft.com/office/powerpoint/2010/main" val="2015897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F133F-402B-8EC1-780E-EE8DEBA6DC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1236E7-CBFB-542A-0EAA-A4765DD5BA2D}"/>
              </a:ext>
            </a:extLst>
          </p:cNvPr>
          <p:cNvSpPr>
            <a:spLocks noGrp="1"/>
          </p:cNvSpPr>
          <p:nvPr>
            <p:ph type="title"/>
          </p:nvPr>
        </p:nvSpPr>
        <p:spPr>
          <a:xfrm>
            <a:off x="838200" y="263896"/>
            <a:ext cx="10515600" cy="834283"/>
          </a:xfrm>
        </p:spPr>
        <p:txBody>
          <a:bodyPr vert="horz" lIns="121920" tIns="60960" rIns="121920" bIns="60960" rtlCol="0" anchor="ctr">
            <a:normAutofit/>
          </a:bodyPr>
          <a:lstStyle/>
          <a:p>
            <a:r>
              <a:rPr lang="en-US" b="1" i="0" kern="1200">
                <a:latin typeface="Noto Sans" panose="020B0502040504020204" pitchFamily="34" charset="0"/>
                <a:ea typeface="Noto Sans" panose="020B0502040504020204" pitchFamily="34" charset="0"/>
                <a:cs typeface="Noto Sans" panose="020B0502040504020204" pitchFamily="34" charset="0"/>
              </a:rPr>
              <a:t>Influencing Factors</a:t>
            </a:r>
          </a:p>
        </p:txBody>
      </p:sp>
      <p:pic>
        <p:nvPicPr>
          <p:cNvPr id="5" name="Picture 4" descr="Hands holding paper cutouts of a family&#10;&#10;AI-generated content may be incorrect.">
            <a:extLst>
              <a:ext uri="{FF2B5EF4-FFF2-40B4-BE49-F238E27FC236}">
                <a16:creationId xmlns:a16="http://schemas.microsoft.com/office/drawing/2014/main" id="{FAA3606A-4DDE-BC2C-B1B1-A9B6769FB908}"/>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38200" y="1737360"/>
            <a:ext cx="5181600" cy="4389120"/>
          </a:xfrm>
          <a:prstGeom prst="rect">
            <a:avLst/>
          </a:prstGeom>
          <a:noFill/>
        </p:spPr>
      </p:pic>
      <p:sp>
        <p:nvSpPr>
          <p:cNvPr id="3" name="TextBox 2">
            <a:extLst>
              <a:ext uri="{FF2B5EF4-FFF2-40B4-BE49-F238E27FC236}">
                <a16:creationId xmlns:a16="http://schemas.microsoft.com/office/drawing/2014/main" id="{3615F005-F594-1F40-D9B2-C3DF51D5FABD}"/>
              </a:ext>
            </a:extLst>
          </p:cNvPr>
          <p:cNvSpPr txBox="1"/>
          <p:nvPr/>
        </p:nvSpPr>
        <p:spPr>
          <a:xfrm>
            <a:off x="6172200" y="1737360"/>
            <a:ext cx="5181600" cy="4389120"/>
          </a:xfrm>
          <a:prstGeom prst="rect">
            <a:avLst/>
          </a:prstGeom>
        </p:spPr>
        <p:txBody>
          <a:bodyPr vert="horz" lIns="121920" tIns="60960" rIns="121920" bIns="60960" rtlCol="0">
            <a:normAutofit/>
          </a:bodyPr>
          <a:lstStyle>
            <a:defPPr>
              <a:defRPr lang="en-US"/>
            </a:defPPr>
            <a:lvl1pPr marL="171450" indent="-171450" defTabSz="685800">
              <a:lnSpc>
                <a:spcPct val="95000"/>
              </a:lnSpc>
              <a:spcAft>
                <a:spcPts val="900"/>
              </a:spcAft>
              <a:buClr>
                <a:schemeClr val="tx2"/>
              </a:buClr>
              <a:buFont typeface="Arial" panose="020B0604020202020204" pitchFamily="34" charset="0"/>
              <a:buChar char="•"/>
              <a:defRPr sz="1200">
                <a:latin typeface="Noto Sans" panose="020B0502040504020204" pitchFamily="34" charset="0"/>
                <a:ea typeface="Noto Sans" panose="020B0502040504020204" pitchFamily="34" charset="0"/>
                <a:cs typeface="Noto Sans" panose="020B0502040504020204" pitchFamily="34" charset="0"/>
              </a:defRPr>
            </a:lvl1pPr>
            <a:lvl2pPr marL="171450" lvl="1" indent="-171450" defTabSz="685800">
              <a:lnSpc>
                <a:spcPct val="95000"/>
              </a:lnSpc>
              <a:spcAft>
                <a:spcPts val="900"/>
              </a:spcAft>
              <a:buClr>
                <a:schemeClr val="tx2"/>
              </a:buClr>
              <a:buSzPts val="1000"/>
              <a:buFont typeface="Arial" panose="020B0604020202020204" pitchFamily="34" charset="0"/>
              <a:buChar char="•"/>
              <a:tabLst>
                <a:tab pos="914400" algn="l"/>
              </a:tabLst>
              <a:defRPr sz="1300">
                <a:latin typeface="Noto Sans" panose="020B0502040504020204" pitchFamily="34" charset="0"/>
                <a:ea typeface="Noto Sans" panose="020B0502040504020204" pitchFamily="34" charset="0"/>
                <a:cs typeface="Noto Sans" panose="020B0502040504020204" pitchFamily="34" charset="0"/>
              </a:defRPr>
            </a:lvl2pPr>
          </a:lstStyle>
          <a:p>
            <a:pPr lvl="1">
              <a:buSzPct val="100000"/>
            </a:pPr>
            <a:r>
              <a:rPr lang="en-US" sz="2000" b="1" dirty="0">
                <a:solidFill>
                  <a:schemeClr val="tx2"/>
                </a:solidFill>
              </a:rPr>
              <a:t>Home and Community Environment: </a:t>
            </a:r>
            <a:r>
              <a:rPr lang="en-US" sz="2000" dirty="0"/>
              <a:t>Family dynamics, peer relationships, and socio-economic circumstances can play a significant role in youth behavior.</a:t>
            </a:r>
          </a:p>
          <a:p>
            <a:pPr lvl="1">
              <a:buSzPct val="100000"/>
            </a:pPr>
            <a:r>
              <a:rPr lang="en-US" sz="2000" b="1" dirty="0">
                <a:solidFill>
                  <a:schemeClr val="tx2"/>
                </a:solidFill>
              </a:rPr>
              <a:t>Developmental Stage: </a:t>
            </a:r>
            <a:r>
              <a:rPr lang="en-US" sz="2000" dirty="0"/>
              <a:t>Depending on their age, young people may exhibit behaviors linked to cognitive, emotional, and social development.</a:t>
            </a:r>
          </a:p>
          <a:p>
            <a:pPr lvl="1">
              <a:buSzPct val="100000"/>
            </a:pPr>
            <a:r>
              <a:rPr lang="en-US" sz="2000" b="1" dirty="0">
                <a:solidFill>
                  <a:schemeClr val="tx2"/>
                </a:solidFill>
              </a:rPr>
              <a:t>Unmet Needs: </a:t>
            </a:r>
            <a:r>
              <a:rPr lang="en-US" sz="2000" dirty="0"/>
              <a:t>Issues such as hunger, safety concerns, or unmet emotional needs can manifest in a range of behaviors.</a:t>
            </a:r>
          </a:p>
          <a:p>
            <a:pPr>
              <a:buSzPct val="100000"/>
            </a:pPr>
            <a:endParaRPr lang="en-US" sz="2000" dirty="0"/>
          </a:p>
        </p:txBody>
      </p:sp>
    </p:spTree>
    <p:extLst>
      <p:ext uri="{BB962C8B-B14F-4D97-AF65-F5344CB8AC3E}">
        <p14:creationId xmlns:p14="http://schemas.microsoft.com/office/powerpoint/2010/main" val="3633783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C7193-AF20-A485-FE16-2AADFE0441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C3F08-4AF3-764B-4A04-1ADF832307DA}"/>
              </a:ext>
            </a:extLst>
          </p:cNvPr>
          <p:cNvSpPr>
            <a:spLocks noGrp="1"/>
          </p:cNvSpPr>
          <p:nvPr>
            <p:ph type="title"/>
          </p:nvPr>
        </p:nvSpPr>
        <p:spPr>
          <a:xfrm>
            <a:off x="838200" y="263896"/>
            <a:ext cx="10515600" cy="834283"/>
          </a:xfrm>
        </p:spPr>
        <p:txBody>
          <a:bodyPr vert="horz" lIns="121920" tIns="60960" rIns="121920" bIns="60960" rtlCol="0" anchor="ctr">
            <a:normAutofit/>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Meaningful Responses</a:t>
            </a:r>
          </a:p>
        </p:txBody>
      </p:sp>
      <p:sp>
        <p:nvSpPr>
          <p:cNvPr id="3" name="TextBox 2">
            <a:extLst>
              <a:ext uri="{FF2B5EF4-FFF2-40B4-BE49-F238E27FC236}">
                <a16:creationId xmlns:a16="http://schemas.microsoft.com/office/drawing/2014/main" id="{78FE8598-8F60-CD8C-0F75-8180FECA6202}"/>
              </a:ext>
            </a:extLst>
          </p:cNvPr>
          <p:cNvSpPr txBox="1"/>
          <p:nvPr/>
        </p:nvSpPr>
        <p:spPr>
          <a:xfrm>
            <a:off x="838200" y="1737360"/>
            <a:ext cx="5181600" cy="4389120"/>
          </a:xfrm>
          <a:prstGeom prst="rect">
            <a:avLst/>
          </a:prstGeom>
        </p:spPr>
        <p:txBody>
          <a:bodyPr vert="horz" lIns="121920" tIns="60960" rIns="121920" bIns="60960" rtlCol="0">
            <a:normAutofit/>
          </a:bodyPr>
          <a:lstStyle>
            <a:defPPr>
              <a:defRPr lang="en-US"/>
            </a:defPPr>
            <a:lvl1pPr marL="171450" indent="-171450" defTabSz="685800">
              <a:lnSpc>
                <a:spcPct val="95000"/>
              </a:lnSpc>
              <a:spcAft>
                <a:spcPts val="900"/>
              </a:spcAft>
              <a:buClr>
                <a:schemeClr val="tx2"/>
              </a:buClr>
              <a:buFont typeface="Arial" panose="020B0604020202020204" pitchFamily="34" charset="0"/>
              <a:buChar char="•"/>
              <a:defRPr sz="1500">
                <a:latin typeface="Noto Sans" panose="020B0502040504020204" pitchFamily="34" charset="0"/>
                <a:ea typeface="Noto Sans" panose="020B0502040504020204" pitchFamily="34" charset="0"/>
                <a:cs typeface="Noto Sans" panose="020B0502040504020204" pitchFamily="34" charset="0"/>
              </a:defRPr>
            </a:lvl1pPr>
            <a:lvl2pPr marL="171450" lvl="1" indent="-171450" defTabSz="685800">
              <a:lnSpc>
                <a:spcPct val="95000"/>
              </a:lnSpc>
              <a:spcAft>
                <a:spcPts val="900"/>
              </a:spcAft>
              <a:buClr>
                <a:schemeClr val="tx2"/>
              </a:buClr>
              <a:buSzPts val="1000"/>
              <a:buFont typeface="Arial" panose="020B0604020202020204" pitchFamily="34" charset="0"/>
              <a:buChar char="•"/>
              <a:tabLst>
                <a:tab pos="914400" algn="l"/>
              </a:tabLst>
              <a:defRPr sz="1300">
                <a:latin typeface="Noto Sans" panose="020B0502040504020204" pitchFamily="34" charset="0"/>
                <a:ea typeface="Noto Sans" panose="020B0502040504020204" pitchFamily="34" charset="0"/>
                <a:cs typeface="Noto Sans" panose="020B0502040504020204" pitchFamily="34" charset="0"/>
              </a:defRPr>
            </a:lvl2pPr>
          </a:lstStyle>
          <a:p>
            <a:pPr lvl="1">
              <a:buSzPct val="100000"/>
            </a:pPr>
            <a:r>
              <a:rPr lang="en-US" sz="2000" b="1" dirty="0">
                <a:solidFill>
                  <a:schemeClr val="tx2"/>
                </a:solidFill>
              </a:rPr>
              <a:t>Empathy and Patience: </a:t>
            </a:r>
            <a:r>
              <a:rPr lang="en-US" sz="2000" dirty="0"/>
              <a:t>Show understanding and create a safe, non-judgmental environment.</a:t>
            </a:r>
          </a:p>
          <a:p>
            <a:pPr lvl="1">
              <a:buSzPct val="100000"/>
            </a:pPr>
            <a:r>
              <a:rPr lang="en-US" sz="2000" b="1" dirty="0">
                <a:solidFill>
                  <a:schemeClr val="tx2"/>
                </a:solidFill>
              </a:rPr>
              <a:t>Consistency and Structure: </a:t>
            </a:r>
            <a:r>
              <a:rPr lang="en-US" sz="2000" dirty="0"/>
              <a:t>Youth benefit from clear expectations and consistent guidance.</a:t>
            </a:r>
          </a:p>
          <a:p>
            <a:pPr lvl="1">
              <a:buSzPct val="100000"/>
            </a:pPr>
            <a:r>
              <a:rPr lang="en-US" sz="2000" b="1" dirty="0">
                <a:solidFill>
                  <a:schemeClr val="tx2"/>
                </a:solidFill>
              </a:rPr>
              <a:t>Positive Reinforcement: </a:t>
            </a:r>
            <a:r>
              <a:rPr lang="en-US" sz="2000" dirty="0"/>
              <a:t>Highlight and encourage their strengths and achievements.</a:t>
            </a:r>
          </a:p>
          <a:p>
            <a:pPr lvl="1">
              <a:buSzPct val="100000"/>
            </a:pPr>
            <a:r>
              <a:rPr lang="en-US" sz="2000" b="1" dirty="0">
                <a:solidFill>
                  <a:schemeClr val="tx2"/>
                </a:solidFill>
              </a:rPr>
              <a:t>Active Listening: </a:t>
            </a:r>
            <a:r>
              <a:rPr lang="en-US" sz="2000" dirty="0"/>
              <a:t>Engage with youth by genuinely listening and valuing their perspectives.</a:t>
            </a:r>
          </a:p>
          <a:p>
            <a:pPr>
              <a:buSzPct val="100000"/>
            </a:pPr>
            <a:endParaRPr lang="en-US" sz="2000" dirty="0"/>
          </a:p>
        </p:txBody>
      </p:sp>
      <p:pic>
        <p:nvPicPr>
          <p:cNvPr id="5" name="Picture 4" descr="A person and person sitting on a couch&#10;&#10;AI-generated content may be incorrect.">
            <a:extLst>
              <a:ext uri="{FF2B5EF4-FFF2-40B4-BE49-F238E27FC236}">
                <a16:creationId xmlns:a16="http://schemas.microsoft.com/office/drawing/2014/main" id="{1FE0B6B3-1865-34A0-2BC1-545665EE8E9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172200" y="1737360"/>
            <a:ext cx="5181600" cy="4389120"/>
          </a:xfrm>
          <a:prstGeom prst="rect">
            <a:avLst/>
          </a:prstGeom>
          <a:noFill/>
        </p:spPr>
      </p:pic>
    </p:spTree>
    <p:extLst>
      <p:ext uri="{BB962C8B-B14F-4D97-AF65-F5344CB8AC3E}">
        <p14:creationId xmlns:p14="http://schemas.microsoft.com/office/powerpoint/2010/main" val="2170477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F7012A-E0C1-62BB-5F97-344F2AB20BA6}"/>
              </a:ext>
            </a:extLst>
          </p:cNvPr>
          <p:cNvSpPr>
            <a:spLocks noGrp="1"/>
          </p:cNvSpPr>
          <p:nvPr>
            <p:ph type="title"/>
          </p:nvPr>
        </p:nvSpPr>
        <p:spPr/>
        <p:txBody>
          <a:bodyPr/>
          <a:lstStyle/>
          <a:p>
            <a:r>
              <a:rPr lang="en-US" dirty="0"/>
              <a:t>Reflection</a:t>
            </a:r>
          </a:p>
        </p:txBody>
      </p:sp>
      <p:sp>
        <p:nvSpPr>
          <p:cNvPr id="6" name="Content Placeholder 5">
            <a:extLst>
              <a:ext uri="{FF2B5EF4-FFF2-40B4-BE49-F238E27FC236}">
                <a16:creationId xmlns:a16="http://schemas.microsoft.com/office/drawing/2014/main" id="{D458F356-BCD9-DEC8-8122-07BF2389226E}"/>
              </a:ext>
            </a:extLst>
          </p:cNvPr>
          <p:cNvSpPr>
            <a:spLocks noGrp="1"/>
          </p:cNvSpPr>
          <p:nvPr>
            <p:ph idx="1"/>
          </p:nvPr>
        </p:nvSpPr>
        <p:spPr/>
        <p:txBody>
          <a:bodyPr/>
          <a:lstStyle/>
          <a:p>
            <a:r>
              <a:rPr lang="en-US" dirty="0"/>
              <a:t>How do various working environments address youth behavior management? </a:t>
            </a:r>
          </a:p>
          <a:p>
            <a:r>
              <a:rPr lang="en-US" dirty="0"/>
              <a:t>Examine the similarities and differences between strategies used in </a:t>
            </a:r>
            <a:r>
              <a:rPr lang="en-US" b="1" dirty="0">
                <a:solidFill>
                  <a:schemeClr val="tx2"/>
                </a:solidFill>
              </a:rPr>
              <a:t>summer camps </a:t>
            </a:r>
            <a:r>
              <a:rPr lang="en-US" dirty="0"/>
              <a:t>and </a:t>
            </a:r>
            <a:r>
              <a:rPr lang="en-US" b="1" dirty="0">
                <a:solidFill>
                  <a:schemeClr val="tx2"/>
                </a:solidFill>
              </a:rPr>
              <a:t>juvenile justice facilities</a:t>
            </a:r>
            <a:r>
              <a:rPr lang="en-US" dirty="0"/>
              <a:t>.</a:t>
            </a:r>
          </a:p>
          <a:p>
            <a:endParaRPr lang="en-US" dirty="0"/>
          </a:p>
        </p:txBody>
      </p:sp>
    </p:spTree>
    <p:extLst>
      <p:ext uri="{BB962C8B-B14F-4D97-AF65-F5344CB8AC3E}">
        <p14:creationId xmlns:p14="http://schemas.microsoft.com/office/powerpoint/2010/main" val="4057802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55472A-1615-46AC-FBBD-4B44E4DB44F6}"/>
              </a:ext>
            </a:extLst>
          </p:cNvPr>
          <p:cNvSpPr>
            <a:spLocks noGrp="1"/>
          </p:cNvSpPr>
          <p:nvPr>
            <p:ph type="body" idx="1"/>
          </p:nvPr>
        </p:nvSpPr>
        <p:spPr/>
        <p:txBody>
          <a:bodyPr/>
          <a:lstStyle/>
          <a:p>
            <a:r>
              <a:rPr lang="en-US" dirty="0"/>
              <a:t>Summer Camp</a:t>
            </a:r>
          </a:p>
        </p:txBody>
      </p:sp>
      <p:sp>
        <p:nvSpPr>
          <p:cNvPr id="3" name="Content Placeholder 2">
            <a:extLst>
              <a:ext uri="{FF2B5EF4-FFF2-40B4-BE49-F238E27FC236}">
                <a16:creationId xmlns:a16="http://schemas.microsoft.com/office/drawing/2014/main" id="{A1662FFB-38EC-5ECB-D378-6CC25BC97C22}"/>
              </a:ext>
            </a:extLst>
          </p:cNvPr>
          <p:cNvSpPr>
            <a:spLocks noGrp="1"/>
          </p:cNvSpPr>
          <p:nvPr>
            <p:ph sz="half" idx="2"/>
          </p:nvPr>
        </p:nvSpPr>
        <p:spPr/>
        <p:txBody>
          <a:bodyPr/>
          <a:lstStyle/>
          <a:p>
            <a:r>
              <a:rPr lang="en-US" dirty="0"/>
              <a:t>These settings often foster positive, energetic, and collaborative behaviors.</a:t>
            </a:r>
          </a:p>
          <a:p>
            <a:r>
              <a:rPr lang="en-US" dirty="0"/>
              <a:t>Youth are typically engaged in recreational and social activities, which encourage teamwork, creativity, and a sense of community. </a:t>
            </a:r>
          </a:p>
          <a:p>
            <a:r>
              <a:rPr lang="en-US" dirty="0"/>
              <a:t>The informal and fun atmosphere can help reduce stress and promote openness.</a:t>
            </a:r>
          </a:p>
        </p:txBody>
      </p:sp>
      <p:sp>
        <p:nvSpPr>
          <p:cNvPr id="4" name="Text Placeholder 3">
            <a:extLst>
              <a:ext uri="{FF2B5EF4-FFF2-40B4-BE49-F238E27FC236}">
                <a16:creationId xmlns:a16="http://schemas.microsoft.com/office/drawing/2014/main" id="{865C8D49-0BA0-5354-E6C4-5B6D5063CEBF}"/>
              </a:ext>
            </a:extLst>
          </p:cNvPr>
          <p:cNvSpPr>
            <a:spLocks noGrp="1"/>
          </p:cNvSpPr>
          <p:nvPr>
            <p:ph type="body" sz="quarter" idx="3"/>
          </p:nvPr>
        </p:nvSpPr>
        <p:spPr/>
        <p:txBody>
          <a:bodyPr/>
          <a:lstStyle/>
          <a:p>
            <a:r>
              <a:rPr lang="en-US" dirty="0"/>
              <a:t>Juvenile Justice Facility</a:t>
            </a:r>
          </a:p>
        </p:txBody>
      </p:sp>
      <p:sp>
        <p:nvSpPr>
          <p:cNvPr id="5" name="Content Placeholder 4">
            <a:extLst>
              <a:ext uri="{FF2B5EF4-FFF2-40B4-BE49-F238E27FC236}">
                <a16:creationId xmlns:a16="http://schemas.microsoft.com/office/drawing/2014/main" id="{3004410E-D8CB-6794-EA2E-75D144A4C0AC}"/>
              </a:ext>
            </a:extLst>
          </p:cNvPr>
          <p:cNvSpPr>
            <a:spLocks noGrp="1"/>
          </p:cNvSpPr>
          <p:nvPr>
            <p:ph sz="quarter" idx="4"/>
          </p:nvPr>
        </p:nvSpPr>
        <p:spPr/>
        <p:txBody>
          <a:bodyPr/>
          <a:lstStyle/>
          <a:p>
            <a:r>
              <a:rPr lang="en-US" dirty="0"/>
              <a:t>In contrast, these environments may elicit more guarded or defensive behaviors due to the structured and restrictive nature of the setting. </a:t>
            </a:r>
          </a:p>
          <a:p>
            <a:r>
              <a:rPr lang="en-US" dirty="0"/>
              <a:t>Youth in these facilities may exhibit frustration, resistance, or withdrawal, influenced by their circumstances and the rules in place.</a:t>
            </a:r>
          </a:p>
        </p:txBody>
      </p:sp>
      <p:sp>
        <p:nvSpPr>
          <p:cNvPr id="6" name="Title 5">
            <a:extLst>
              <a:ext uri="{FF2B5EF4-FFF2-40B4-BE49-F238E27FC236}">
                <a16:creationId xmlns:a16="http://schemas.microsoft.com/office/drawing/2014/main" id="{D0F0038E-77CF-BA97-B49E-98500C787638}"/>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Impact of Work Setting on Youth Behavior</a:t>
            </a:r>
            <a:endParaRPr lang="en-US" dirty="0"/>
          </a:p>
        </p:txBody>
      </p:sp>
    </p:spTree>
    <p:extLst>
      <p:ext uri="{BB962C8B-B14F-4D97-AF65-F5344CB8AC3E}">
        <p14:creationId xmlns:p14="http://schemas.microsoft.com/office/powerpoint/2010/main" val="572694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93567-72E6-9F3A-042C-5A614DB8492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FAF340F-53EC-A3A1-CFBC-29A81F1FF499}"/>
              </a:ext>
            </a:extLst>
          </p:cNvPr>
          <p:cNvSpPr>
            <a:spLocks noGrp="1"/>
          </p:cNvSpPr>
          <p:nvPr>
            <p:ph type="body" idx="1"/>
          </p:nvPr>
        </p:nvSpPr>
        <p:spPr/>
        <p:txBody>
          <a:bodyPr/>
          <a:lstStyle/>
          <a:p>
            <a:r>
              <a:rPr lang="en-US" dirty="0"/>
              <a:t>Summer Camp</a:t>
            </a:r>
          </a:p>
        </p:txBody>
      </p:sp>
      <p:sp>
        <p:nvSpPr>
          <p:cNvPr id="3" name="Content Placeholder 2">
            <a:extLst>
              <a:ext uri="{FF2B5EF4-FFF2-40B4-BE49-F238E27FC236}">
                <a16:creationId xmlns:a16="http://schemas.microsoft.com/office/drawing/2014/main" id="{C50EFC96-13EB-3A6A-7C4C-97DB973DEFCA}"/>
              </a:ext>
            </a:extLst>
          </p:cNvPr>
          <p:cNvSpPr>
            <a:spLocks noGrp="1"/>
          </p:cNvSpPr>
          <p:nvPr>
            <p:ph sz="half" idx="2"/>
          </p:nvPr>
        </p:nvSpPr>
        <p:spPr/>
        <p:txBody>
          <a:bodyPr/>
          <a:lstStyle/>
          <a:p>
            <a:r>
              <a:rPr lang="en-US" dirty="0"/>
              <a:t>Behavior management often focuses on positive reinforcement, peer collaboration, and fostering a sense of belonging. </a:t>
            </a:r>
          </a:p>
          <a:p>
            <a:r>
              <a:rPr lang="en-US" dirty="0"/>
              <a:t>Practitioners may use playful and engaging methods to address challenges, emphasizing empathy and encouragement.</a:t>
            </a:r>
          </a:p>
        </p:txBody>
      </p:sp>
      <p:sp>
        <p:nvSpPr>
          <p:cNvPr id="4" name="Text Placeholder 3">
            <a:extLst>
              <a:ext uri="{FF2B5EF4-FFF2-40B4-BE49-F238E27FC236}">
                <a16:creationId xmlns:a16="http://schemas.microsoft.com/office/drawing/2014/main" id="{2EDD5DBD-7186-0394-4B80-F53951D2DCD3}"/>
              </a:ext>
            </a:extLst>
          </p:cNvPr>
          <p:cNvSpPr>
            <a:spLocks noGrp="1"/>
          </p:cNvSpPr>
          <p:nvPr>
            <p:ph type="body" sz="quarter" idx="3"/>
          </p:nvPr>
        </p:nvSpPr>
        <p:spPr/>
        <p:txBody>
          <a:bodyPr/>
          <a:lstStyle/>
          <a:p>
            <a:r>
              <a:rPr lang="en-US" dirty="0"/>
              <a:t>Juvenile Justice Facility</a:t>
            </a:r>
          </a:p>
        </p:txBody>
      </p:sp>
      <p:sp>
        <p:nvSpPr>
          <p:cNvPr id="5" name="Content Placeholder 4">
            <a:extLst>
              <a:ext uri="{FF2B5EF4-FFF2-40B4-BE49-F238E27FC236}">
                <a16:creationId xmlns:a16="http://schemas.microsoft.com/office/drawing/2014/main" id="{5CC431E0-BE60-6FDD-1E4E-A94ADDF99528}"/>
              </a:ext>
            </a:extLst>
          </p:cNvPr>
          <p:cNvSpPr>
            <a:spLocks noGrp="1"/>
          </p:cNvSpPr>
          <p:nvPr>
            <p:ph sz="quarter" idx="4"/>
          </p:nvPr>
        </p:nvSpPr>
        <p:spPr/>
        <p:txBody>
          <a:bodyPr/>
          <a:lstStyle/>
          <a:p>
            <a:r>
              <a:rPr lang="en-US" dirty="0"/>
              <a:t>These settings require a more structured approach, often incorporating clear boundaries, consistent rules, and therapeutic interventions. </a:t>
            </a:r>
          </a:p>
          <a:p>
            <a:r>
              <a:rPr lang="en-US" dirty="0"/>
              <a:t>Practitioners may focus on building trust, addressing trauma, and promoting accountability while maintaining safety.</a:t>
            </a:r>
          </a:p>
        </p:txBody>
      </p:sp>
      <p:sp>
        <p:nvSpPr>
          <p:cNvPr id="6" name="Title 5">
            <a:extLst>
              <a:ext uri="{FF2B5EF4-FFF2-40B4-BE49-F238E27FC236}">
                <a16:creationId xmlns:a16="http://schemas.microsoft.com/office/drawing/2014/main" id="{42944D37-A044-D431-46B5-40EEB39984A0}"/>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Impact of Work Setting on Youth Behavior</a:t>
            </a:r>
            <a:endParaRPr lang="en-US" dirty="0"/>
          </a:p>
        </p:txBody>
      </p:sp>
    </p:spTree>
    <p:extLst>
      <p:ext uri="{BB962C8B-B14F-4D97-AF65-F5344CB8AC3E}">
        <p14:creationId xmlns:p14="http://schemas.microsoft.com/office/powerpoint/2010/main" val="1710339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E2414D-EBEE-0DEE-E4E2-CBFF522297F6}"/>
              </a:ext>
            </a:extLst>
          </p:cNvPr>
          <p:cNvSpPr>
            <a:spLocks noGrp="1"/>
          </p:cNvSpPr>
          <p:nvPr>
            <p:ph type="title"/>
          </p:nvPr>
        </p:nvSpPr>
        <p:spPr/>
        <p:txBody>
          <a:bodyPr>
            <a:normAutofit fontScale="90000"/>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Managing Youth Behavior</a:t>
            </a:r>
            <a:endParaRPr lang="en-US" dirty="0"/>
          </a:p>
        </p:txBody>
      </p:sp>
      <p:sp>
        <p:nvSpPr>
          <p:cNvPr id="2" name="Content Placeholder 1">
            <a:extLst>
              <a:ext uri="{FF2B5EF4-FFF2-40B4-BE49-F238E27FC236}">
                <a16:creationId xmlns:a16="http://schemas.microsoft.com/office/drawing/2014/main" id="{2EBE0214-435F-BBD5-759D-EB31A751DB1D}"/>
              </a:ext>
            </a:extLst>
          </p:cNvPr>
          <p:cNvSpPr>
            <a:spLocks noGrp="1"/>
          </p:cNvSpPr>
          <p:nvPr>
            <p:ph sz="half" idx="1"/>
          </p:nvPr>
        </p:nvSpPr>
        <p:spPr/>
        <p:txBody>
          <a:bodyPr/>
          <a:lstStyle/>
          <a:p>
            <a:pPr marL="0" indent="0">
              <a:buNone/>
            </a:pPr>
            <a:r>
              <a:rPr lang="en-US" sz="2400" i="1" dirty="0"/>
              <a:t>The key for youth development practitioners is to </a:t>
            </a:r>
            <a:r>
              <a:rPr lang="en-US" sz="2400" b="1" i="1" dirty="0">
                <a:solidFill>
                  <a:srgbClr val="FF0000"/>
                </a:solidFill>
              </a:rPr>
              <a:t>adapt</a:t>
            </a:r>
            <a:r>
              <a:rPr lang="en-US" sz="2400" i="1" dirty="0"/>
              <a:t> their strategies to the specific needs and dynamics of the environment, ensuring that they create supportive and empowering spaces for young people to thrive. </a:t>
            </a:r>
          </a:p>
        </p:txBody>
      </p:sp>
      <p:pic>
        <p:nvPicPr>
          <p:cNvPr id="5" name="Picture Placeholder 4" descr="A group of children putting their hands together&#10;&#10;AI-generated content may be incorrect.">
            <a:extLst>
              <a:ext uri="{FF2B5EF4-FFF2-40B4-BE49-F238E27FC236}">
                <a16:creationId xmlns:a16="http://schemas.microsoft.com/office/drawing/2014/main" id="{BDD1DC5C-E345-F88D-0EA2-F5A7A9FD8319}"/>
              </a:ext>
            </a:extLst>
          </p:cNvPr>
          <p:cNvPicPr>
            <a:picLocks noGrp="1" noChangeAspect="1"/>
          </p:cNvPicPr>
          <p:nvPr>
            <p:ph type="pic" sz="quarter" idx="10"/>
          </p:nvPr>
        </p:nvPicPr>
        <p:blipFill>
          <a:blip r:embed="rId2" cstate="print">
            <a:alphaModFix/>
            <a:extLst>
              <a:ext uri="{28A0092B-C50C-407E-A947-70E740481C1C}">
                <a14:useLocalDpi xmlns:a14="http://schemas.microsoft.com/office/drawing/2010/main"/>
              </a:ext>
            </a:extLst>
          </a:blip>
          <a:srcRect/>
          <a:stretch/>
        </p:blipFill>
        <p:spPr>
          <a:xfrm>
            <a:off x="6337300" y="0"/>
            <a:ext cx="5854700" cy="6858000"/>
          </a:xfrm>
          <a:prstGeom prst="rect">
            <a:avLst/>
          </a:prstGeom>
        </p:spPr>
      </p:pic>
    </p:spTree>
    <p:extLst>
      <p:ext uri="{BB962C8B-B14F-4D97-AF65-F5344CB8AC3E}">
        <p14:creationId xmlns:p14="http://schemas.microsoft.com/office/powerpoint/2010/main" val="1323063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CB141F-C3C0-9974-2914-BA80CE5CB1D9}"/>
              </a:ext>
            </a:extLst>
          </p:cNvPr>
          <p:cNvSpPr>
            <a:spLocks noGrp="1"/>
          </p:cNvSpPr>
          <p:nvPr>
            <p:ph idx="1"/>
          </p:nvPr>
        </p:nvSpPr>
        <p:spPr/>
        <p:txBody>
          <a:bodyPr/>
          <a:lstStyle/>
          <a:p>
            <a:pPr marL="0" indent="0">
              <a:buNone/>
            </a:pPr>
            <a:r>
              <a:rPr lang="en-US" sz="2400" b="1" dirty="0">
                <a:solidFill>
                  <a:schemeClr val="tx2"/>
                </a:solidFill>
              </a:rPr>
              <a:t>Job Boards</a:t>
            </a:r>
          </a:p>
          <a:p>
            <a:pPr marL="0" indent="0">
              <a:lnSpc>
                <a:spcPct val="107000"/>
              </a:lnSpc>
              <a:spcAft>
                <a:spcPts val="1067"/>
              </a:spcAft>
              <a:buSzPts val="1000"/>
              <a:buNone/>
              <a:tabLst>
                <a:tab pos="609585" algn="l"/>
              </a:tabLst>
            </a:pPr>
            <a:r>
              <a:rPr lang="en-US" sz="2000" kern="100" dirty="0"/>
              <a:t>Websites like Indeed and LinkedIn often list openings for youth development roles in your area. You can search for positions like "Youth Development Practitioner" or "Youth Worker."</a:t>
            </a:r>
          </a:p>
          <a:p>
            <a:pPr marL="342900" lvl="1" indent="-342900">
              <a:buSzPct val="100000"/>
              <a:buFont typeface="Arial" panose="020B0604020202020204" pitchFamily="34" charset="0"/>
              <a:buChar char="•"/>
              <a:tabLst>
                <a:tab pos="1219170" algn="l"/>
              </a:tabLst>
            </a:pPr>
            <a:r>
              <a:rPr lang="en-US" u="sng" dirty="0">
                <a:solidFill>
                  <a:srgbClr val="467886"/>
                </a:solidFill>
                <a:hlinkClick r:id="rId2"/>
              </a:rPr>
              <a:t>Idealist:</a:t>
            </a:r>
            <a:r>
              <a:rPr lang="en-US" dirty="0"/>
              <a:t> A platform dedicated to nonprofit and social impact jobs, including roles in youth development.</a:t>
            </a:r>
          </a:p>
          <a:p>
            <a:pPr marL="342900" lvl="1" indent="-342900">
              <a:buSzPct val="100000"/>
              <a:buFont typeface="Arial" panose="020B0604020202020204" pitchFamily="34" charset="0"/>
              <a:buChar char="•"/>
              <a:tabLst>
                <a:tab pos="1219170" algn="l"/>
              </a:tabLst>
            </a:pPr>
            <a:r>
              <a:rPr lang="en-US" u="sng" dirty="0">
                <a:solidFill>
                  <a:srgbClr val="467886"/>
                </a:solidFill>
                <a:hlinkClick r:id="rId3"/>
              </a:rPr>
              <a:t>YouthBuild USA:</a:t>
            </a:r>
            <a:r>
              <a:rPr lang="en-US" dirty="0"/>
              <a:t> This organization often lists job openings related to youth development and education.</a:t>
            </a:r>
          </a:p>
          <a:p>
            <a:pPr marL="342900" lvl="1" indent="-342900">
              <a:buSzPct val="100000"/>
              <a:buFont typeface="Arial" panose="020B0604020202020204" pitchFamily="34" charset="0"/>
              <a:buChar char="•"/>
              <a:tabLst>
                <a:tab pos="1219170" algn="l"/>
              </a:tabLst>
            </a:pPr>
            <a:r>
              <a:rPr lang="en-US" u="sng" dirty="0">
                <a:solidFill>
                  <a:srgbClr val="467886"/>
                </a:solidFill>
                <a:hlinkClick r:id="rId4"/>
              </a:rPr>
              <a:t>Work for Good</a:t>
            </a:r>
            <a:r>
              <a:rPr lang="en-US" dirty="0"/>
              <a:t>: Focused on nonprofit careers, this site includes positions in youth services and development.</a:t>
            </a:r>
          </a:p>
          <a:p>
            <a:pPr marL="0" indent="0">
              <a:buNone/>
            </a:pPr>
            <a:endParaRPr lang="en-US" dirty="0"/>
          </a:p>
        </p:txBody>
      </p:sp>
      <p:sp>
        <p:nvSpPr>
          <p:cNvPr id="3" name="Title 2">
            <a:extLst>
              <a:ext uri="{FF2B5EF4-FFF2-40B4-BE49-F238E27FC236}">
                <a16:creationId xmlns:a16="http://schemas.microsoft.com/office/drawing/2014/main" id="{695BCC2A-AC45-9C03-3027-D6382BEDF6F6}"/>
              </a:ext>
            </a:extLst>
          </p:cNvPr>
          <p:cNvSpPr>
            <a:spLocks noGrp="1"/>
          </p:cNvSpPr>
          <p:nvPr>
            <p:ph type="title"/>
          </p:nvPr>
        </p:nvSpPr>
        <p:spPr/>
        <p:txBody>
          <a:bodyPr/>
          <a:lstStyle/>
          <a:p>
            <a:r>
              <a:rPr lang="en-US" dirty="0"/>
              <a:t>Essential Keys to Finding Job Opportunities</a:t>
            </a:r>
          </a:p>
        </p:txBody>
      </p:sp>
    </p:spTree>
    <p:extLst>
      <p:ext uri="{BB962C8B-B14F-4D97-AF65-F5344CB8AC3E}">
        <p14:creationId xmlns:p14="http://schemas.microsoft.com/office/powerpoint/2010/main" val="2773002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2ED32-97FC-DA7D-E672-490022E7D5C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4B1614-105B-CD30-7684-84FF7CD64DFF}"/>
              </a:ext>
            </a:extLst>
          </p:cNvPr>
          <p:cNvSpPr>
            <a:spLocks noGrp="1"/>
          </p:cNvSpPr>
          <p:nvPr>
            <p:ph idx="1"/>
          </p:nvPr>
        </p:nvSpPr>
        <p:spPr/>
        <p:txBody>
          <a:bodyPr>
            <a:normAutofit fontScale="92500" lnSpcReduction="20000"/>
          </a:bodyPr>
          <a:lstStyle/>
          <a:p>
            <a:pPr marL="0" indent="0">
              <a:buNone/>
            </a:pPr>
            <a:r>
              <a:rPr lang="en-US" sz="2800" b="1" dirty="0">
                <a:solidFill>
                  <a:schemeClr val="tx2"/>
                </a:solidFill>
              </a:rPr>
              <a:t>Networking</a:t>
            </a:r>
          </a:p>
          <a:p>
            <a:pPr marL="0" indent="0">
              <a:buNone/>
            </a:pPr>
            <a:r>
              <a:rPr lang="en-US" sz="2000" dirty="0"/>
              <a:t>Attend local events, workshops, or conferences focused on youth development. Connecting with professionals in the field can lead to amazing opportunities.</a:t>
            </a:r>
          </a:p>
          <a:p>
            <a:pPr marL="342900" lvl="1" indent="-342900">
              <a:buSzPct val="100000"/>
              <a:buFont typeface="Arial" panose="020B0604020202020204" pitchFamily="34" charset="0"/>
              <a:buChar char="•"/>
              <a:tabLst>
                <a:tab pos="1219170" algn="l"/>
              </a:tabLst>
            </a:pPr>
            <a:r>
              <a:rPr lang="en-US" sz="2100" u="sng" dirty="0">
                <a:solidFill>
                  <a:srgbClr val="467886"/>
                </a:solidFill>
                <a:hlinkClick r:id="rId2"/>
              </a:rPr>
              <a:t>YIPA Training:</a:t>
            </a:r>
            <a:r>
              <a:rPr lang="en-US" sz="2100" dirty="0"/>
              <a:t> This platform offers a variety of professional development workshops for youth workers, covering topics like mental health, executive functioning, and positive youth development.</a:t>
            </a:r>
          </a:p>
          <a:p>
            <a:pPr marL="342900" lvl="1" indent="-342900">
              <a:buSzPct val="100000"/>
              <a:buFont typeface="Arial" panose="020B0604020202020204" pitchFamily="34" charset="0"/>
              <a:buChar char="•"/>
              <a:tabLst>
                <a:tab pos="1219170" algn="l"/>
              </a:tabLst>
            </a:pPr>
            <a:r>
              <a:rPr lang="en-US" sz="2100" u="sng" dirty="0">
                <a:solidFill>
                  <a:srgbClr val="467886"/>
                </a:solidFill>
                <a:hlinkClick r:id="rId3"/>
              </a:rPr>
              <a:t>Positive Psychology:</a:t>
            </a:r>
            <a:r>
              <a:rPr lang="en-US" sz="2100" dirty="0"/>
              <a:t> This site provides resources and training programs focused on positive youth development, including activities and strategies for working with young people.</a:t>
            </a:r>
          </a:p>
          <a:p>
            <a:pPr marL="342900" lvl="1" indent="-342900">
              <a:buSzPct val="100000"/>
              <a:buFont typeface="Arial" panose="020B0604020202020204" pitchFamily="34" charset="0"/>
              <a:buChar char="•"/>
              <a:tabLst>
                <a:tab pos="1219170" algn="l"/>
              </a:tabLst>
            </a:pPr>
            <a:r>
              <a:rPr lang="en-US" sz="2100" u="sng" kern="100" dirty="0">
                <a:solidFill>
                  <a:srgbClr val="467886"/>
                </a:solidFill>
                <a:hlinkClick r:id="rId4"/>
              </a:rPr>
              <a:t>All Conference Alerts</a:t>
            </a:r>
            <a:r>
              <a:rPr lang="en-US" sz="2100" kern="100" dirty="0"/>
              <a:t>:  This site provides a comprehensive list of children and youth conferences in the USA and internationally. You can filter by date, location, and topic to find relevant events.</a:t>
            </a:r>
          </a:p>
          <a:p>
            <a:pPr marL="342900" lvl="1" indent="-342900">
              <a:lnSpc>
                <a:spcPct val="107000"/>
              </a:lnSpc>
              <a:spcAft>
                <a:spcPts val="1067"/>
              </a:spcAft>
              <a:buSzPct val="100000"/>
              <a:buFont typeface="Arial" panose="020B0604020202020204" pitchFamily="34" charset="0"/>
              <a:buChar char="•"/>
              <a:tabLst>
                <a:tab pos="1219170" algn="l"/>
              </a:tabLst>
            </a:pPr>
            <a:r>
              <a:rPr lang="en-US" sz="2100" u="sng" kern="100" dirty="0">
                <a:solidFill>
                  <a:srgbClr val="467886"/>
                </a:solidFill>
                <a:hlinkClick r:id="rId5"/>
              </a:rPr>
              <a:t>Conference Index</a:t>
            </a:r>
            <a:r>
              <a:rPr lang="en-US" sz="2100" kern="100" dirty="0"/>
              <a:t>: This platform lists youth-related conferences across various fields, including education, psychology, and social sciences. It’s a great resource for finding events tailored to youth development.</a:t>
            </a:r>
          </a:p>
        </p:txBody>
      </p:sp>
      <p:sp>
        <p:nvSpPr>
          <p:cNvPr id="3" name="Title 2">
            <a:extLst>
              <a:ext uri="{FF2B5EF4-FFF2-40B4-BE49-F238E27FC236}">
                <a16:creationId xmlns:a16="http://schemas.microsoft.com/office/drawing/2014/main" id="{A777C8DE-1EC0-57DF-71A2-4E63147A2E0B}"/>
              </a:ext>
            </a:extLst>
          </p:cNvPr>
          <p:cNvSpPr>
            <a:spLocks noGrp="1"/>
          </p:cNvSpPr>
          <p:nvPr>
            <p:ph type="title"/>
          </p:nvPr>
        </p:nvSpPr>
        <p:spPr/>
        <p:txBody>
          <a:bodyPr/>
          <a:lstStyle/>
          <a:p>
            <a:r>
              <a:rPr lang="en-US" dirty="0"/>
              <a:t>Essential Keys to Finding Job Opportunities</a:t>
            </a:r>
          </a:p>
        </p:txBody>
      </p:sp>
    </p:spTree>
    <p:extLst>
      <p:ext uri="{BB962C8B-B14F-4D97-AF65-F5344CB8AC3E}">
        <p14:creationId xmlns:p14="http://schemas.microsoft.com/office/powerpoint/2010/main" val="3254403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543E446-43EE-F79B-F366-78308A8C20E8}"/>
              </a:ext>
            </a:extLst>
          </p:cNvPr>
          <p:cNvGraphicFramePr>
            <a:graphicFrameLocks noGrp="1"/>
          </p:cNvGraphicFramePr>
          <p:nvPr>
            <p:ph idx="1"/>
            <p:extLst>
              <p:ext uri="{D42A27DB-BD31-4B8C-83A1-F6EECF244321}">
                <p14:modId xmlns:p14="http://schemas.microsoft.com/office/powerpoint/2010/main" val="1425843120"/>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7298E0C4-0649-C17B-BC27-05BE673F494A}"/>
              </a:ext>
            </a:extLst>
          </p:cNvPr>
          <p:cNvSpPr>
            <a:spLocks noGrp="1"/>
          </p:cNvSpPr>
          <p:nvPr>
            <p:ph type="title"/>
          </p:nvPr>
        </p:nvSpPr>
        <p:spPr/>
        <p:txBody>
          <a:bodyPr/>
          <a:lstStyle/>
          <a:p>
            <a:r>
              <a:rPr lang="en-US" dirty="0"/>
              <a:t>Additional Job Opportunities</a:t>
            </a:r>
          </a:p>
        </p:txBody>
      </p:sp>
    </p:spTree>
    <p:extLst>
      <p:ext uri="{BB962C8B-B14F-4D97-AF65-F5344CB8AC3E}">
        <p14:creationId xmlns:p14="http://schemas.microsoft.com/office/powerpoint/2010/main" val="4287245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792E3-0B85-9B8B-66CE-04A96B45557F}"/>
              </a:ext>
            </a:extLst>
          </p:cNvPr>
          <p:cNvSpPr>
            <a:spLocks noGrp="1"/>
          </p:cNvSpPr>
          <p:nvPr>
            <p:ph type="title"/>
          </p:nvPr>
        </p:nvSpPr>
        <p:spPr/>
        <p:txBody>
          <a:bodyPr/>
          <a:lstStyle/>
          <a:p>
            <a:r>
              <a:rPr lang="en-US" dirty="0"/>
              <a:t>Local Opportunities Research</a:t>
            </a:r>
          </a:p>
        </p:txBody>
      </p:sp>
      <p:sp>
        <p:nvSpPr>
          <p:cNvPr id="3" name="Text Placeholder 2">
            <a:extLst>
              <a:ext uri="{FF2B5EF4-FFF2-40B4-BE49-F238E27FC236}">
                <a16:creationId xmlns:a16="http://schemas.microsoft.com/office/drawing/2014/main" id="{C100222D-34A6-7725-F054-DB947DA3142B}"/>
              </a:ext>
            </a:extLst>
          </p:cNvPr>
          <p:cNvSpPr>
            <a:spLocks noGrp="1"/>
          </p:cNvSpPr>
          <p:nvPr>
            <p:ph type="body" idx="1"/>
          </p:nvPr>
        </p:nvSpPr>
        <p:spPr/>
        <p:txBody>
          <a:bodyPr>
            <a:normAutofit fontScale="92500" lnSpcReduction="10000"/>
          </a:bodyPr>
          <a:lstStyle/>
          <a:p>
            <a:r>
              <a:rPr lang="en-US" dirty="0"/>
              <a:t>Use the information from this session to identify local organizations that employ youth workers. </a:t>
            </a:r>
          </a:p>
        </p:txBody>
      </p:sp>
    </p:spTree>
    <p:extLst>
      <p:ext uri="{BB962C8B-B14F-4D97-AF65-F5344CB8AC3E}">
        <p14:creationId xmlns:p14="http://schemas.microsoft.com/office/powerpoint/2010/main" val="1718341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41FDA0-B505-32FD-1F87-8F8728FC6E24}"/>
              </a:ext>
            </a:extLst>
          </p:cNvPr>
          <p:cNvSpPr>
            <a:spLocks noGrp="1"/>
          </p:cNvSpPr>
          <p:nvPr>
            <p:ph idx="1"/>
          </p:nvPr>
        </p:nvSpPr>
        <p:spPr/>
        <p:txBody>
          <a:bodyPr/>
          <a:lstStyle/>
          <a:p>
            <a:pPr marL="0" indent="0">
              <a:buNone/>
            </a:pPr>
            <a:r>
              <a:rPr lang="en-US" dirty="0"/>
              <a:t>Find at least five local organizations that employ youth workers:</a:t>
            </a:r>
          </a:p>
          <a:p>
            <a:r>
              <a:rPr lang="en-US" dirty="0"/>
              <a:t>Name of organization</a:t>
            </a:r>
          </a:p>
          <a:p>
            <a:r>
              <a:rPr lang="en-US" dirty="0"/>
              <a:t>Purpose of work; organization’s mission</a:t>
            </a:r>
          </a:p>
          <a:p>
            <a:r>
              <a:rPr lang="en-US" dirty="0"/>
              <a:t>Youth worker job title and responsibilities</a:t>
            </a:r>
          </a:p>
          <a:p>
            <a:r>
              <a:rPr lang="en-US" dirty="0"/>
              <a:t>Education or credential(s) required of the youth worker</a:t>
            </a:r>
          </a:p>
          <a:p>
            <a:r>
              <a:rPr lang="en-US" dirty="0"/>
              <a:t>Reflecting on your career assessment results, is this a position you would consider pursuing? Why or why not?</a:t>
            </a:r>
          </a:p>
          <a:p>
            <a:endParaRPr lang="en-US" dirty="0"/>
          </a:p>
        </p:txBody>
      </p:sp>
      <p:sp>
        <p:nvSpPr>
          <p:cNvPr id="3" name="Title 2">
            <a:extLst>
              <a:ext uri="{FF2B5EF4-FFF2-40B4-BE49-F238E27FC236}">
                <a16:creationId xmlns:a16="http://schemas.microsoft.com/office/drawing/2014/main" id="{8F9EEADD-5980-E6DA-00EC-CF5BCBD20616}"/>
              </a:ext>
            </a:extLst>
          </p:cNvPr>
          <p:cNvSpPr>
            <a:spLocks noGrp="1"/>
          </p:cNvSpPr>
          <p:nvPr>
            <p:ph type="title"/>
          </p:nvPr>
        </p:nvSpPr>
        <p:spPr/>
        <p:txBody>
          <a:bodyPr/>
          <a:lstStyle/>
          <a:p>
            <a:r>
              <a:rPr lang="en-US" dirty="0"/>
              <a:t>Local Opportunities List</a:t>
            </a:r>
          </a:p>
        </p:txBody>
      </p:sp>
    </p:spTree>
    <p:extLst>
      <p:ext uri="{BB962C8B-B14F-4D97-AF65-F5344CB8AC3E}">
        <p14:creationId xmlns:p14="http://schemas.microsoft.com/office/powerpoint/2010/main" val="616076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6B2192-49D7-B9DA-7C48-D9AFA4ED66A6}"/>
              </a:ext>
            </a:extLst>
          </p:cNvPr>
          <p:cNvSpPr>
            <a:spLocks noGrp="1"/>
          </p:cNvSpPr>
          <p:nvPr>
            <p:ph idx="1"/>
          </p:nvPr>
        </p:nvSpPr>
        <p:spPr/>
        <p:txBody>
          <a:bodyPr/>
          <a:lstStyle/>
          <a:p>
            <a:pPr marL="457200" indent="-457200">
              <a:buFont typeface="+mj-lt"/>
              <a:buAutoNum type="arabicPeriod"/>
            </a:pPr>
            <a:r>
              <a:rPr lang="en-US" dirty="0"/>
              <a:t>Name, website </a:t>
            </a:r>
          </a:p>
          <a:p>
            <a:pPr marL="457200" indent="-457200">
              <a:buFont typeface="+mj-lt"/>
              <a:buAutoNum type="arabicPeriod"/>
            </a:pPr>
            <a:r>
              <a:rPr lang="en-US" dirty="0"/>
              <a:t>Name, website </a:t>
            </a:r>
          </a:p>
          <a:p>
            <a:pPr marL="457200" indent="-457200">
              <a:buFont typeface="+mj-lt"/>
              <a:buAutoNum type="arabicPeriod"/>
            </a:pPr>
            <a:r>
              <a:rPr lang="en-US" dirty="0"/>
              <a:t>Name, website </a:t>
            </a:r>
          </a:p>
          <a:p>
            <a:pPr marL="457200" indent="-457200">
              <a:buFont typeface="+mj-lt"/>
              <a:buAutoNum type="arabicPeriod"/>
            </a:pPr>
            <a:r>
              <a:rPr lang="en-US" dirty="0"/>
              <a:t>Name, website </a:t>
            </a:r>
          </a:p>
          <a:p>
            <a:pPr marL="457200" indent="-457200">
              <a:buFont typeface="+mj-lt"/>
              <a:buAutoNum type="arabicPeriod"/>
            </a:pPr>
            <a:r>
              <a:rPr lang="en-US" dirty="0"/>
              <a:t>Name, website </a:t>
            </a:r>
          </a:p>
        </p:txBody>
      </p:sp>
      <p:sp>
        <p:nvSpPr>
          <p:cNvPr id="3" name="Title 2">
            <a:extLst>
              <a:ext uri="{FF2B5EF4-FFF2-40B4-BE49-F238E27FC236}">
                <a16:creationId xmlns:a16="http://schemas.microsoft.com/office/drawing/2014/main" id="{4FD83869-D5DB-79C3-2555-9177F58541F8}"/>
              </a:ext>
            </a:extLst>
          </p:cNvPr>
          <p:cNvSpPr>
            <a:spLocks noGrp="1"/>
          </p:cNvSpPr>
          <p:nvPr>
            <p:ph type="title"/>
          </p:nvPr>
        </p:nvSpPr>
        <p:spPr/>
        <p:txBody>
          <a:bodyPr/>
          <a:lstStyle/>
          <a:p>
            <a:r>
              <a:rPr lang="en-US" dirty="0"/>
              <a:t>Local Organizations</a:t>
            </a:r>
          </a:p>
        </p:txBody>
      </p:sp>
    </p:spTree>
    <p:extLst>
      <p:ext uri="{BB962C8B-B14F-4D97-AF65-F5344CB8AC3E}">
        <p14:creationId xmlns:p14="http://schemas.microsoft.com/office/powerpoint/2010/main" val="1760328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A05E65-C81F-87E8-BAB9-99216A6D75E9}"/>
              </a:ext>
            </a:extLst>
          </p:cNvPr>
          <p:cNvSpPr>
            <a:spLocks noGrp="1"/>
          </p:cNvSpPr>
          <p:nvPr>
            <p:ph idx="1"/>
          </p:nvPr>
        </p:nvSpPr>
        <p:spPr/>
        <p:txBody>
          <a:bodyPr/>
          <a:lstStyle/>
          <a:p>
            <a:r>
              <a:rPr lang="en-US" dirty="0"/>
              <a:t>Education to Become a Youth Worker</a:t>
            </a:r>
            <a:br>
              <a:rPr lang="en-US" dirty="0"/>
            </a:br>
            <a:r>
              <a:rPr lang="en-US" dirty="0">
                <a:solidFill>
                  <a:schemeClr val="accent1">
                    <a:lumMod val="60000"/>
                    <a:lumOff val="40000"/>
                  </a:schemeClr>
                </a:solidFill>
                <a:hlinkClick r:id="rId2">
                  <a:extLst>
                    <a:ext uri="{A12FA001-AC4F-418D-AE19-62706E023703}">
                      <ahyp:hlinkClr xmlns:ahyp="http://schemas.microsoft.com/office/drawing/2018/hyperlinkcolor" val="tx"/>
                    </a:ext>
                  </a:extLst>
                </a:hlinkClick>
              </a:rPr>
              <a:t>https://www.humanservicesedu.org/youth-worker/</a:t>
            </a:r>
            <a:r>
              <a:rPr lang="en-US" dirty="0">
                <a:solidFill>
                  <a:schemeClr val="accent1">
                    <a:lumMod val="60000"/>
                    <a:lumOff val="40000"/>
                  </a:schemeClr>
                </a:solidFill>
              </a:rPr>
              <a:t> </a:t>
            </a:r>
          </a:p>
          <a:p>
            <a:r>
              <a:rPr lang="en-US" dirty="0"/>
              <a:t>Certified Children, Youth &amp; Family Social Worker </a:t>
            </a:r>
            <a:br>
              <a:rPr lang="en-US" dirty="0"/>
            </a:br>
            <a:r>
              <a:rPr lang="en-US"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https://www.socialworkers.org/Careers/Credentials-Certifications/Apply-for-NASW-Social-Work-Credentials/Certified-Children-Youth-Family-Social-Worker</a:t>
            </a:r>
            <a:r>
              <a:rPr lang="en-US" dirty="0">
                <a:solidFill>
                  <a:schemeClr val="accent1">
                    <a:lumMod val="60000"/>
                    <a:lumOff val="40000"/>
                  </a:schemeClr>
                </a:solidFill>
              </a:rPr>
              <a:t> </a:t>
            </a:r>
          </a:p>
          <a:p>
            <a:r>
              <a:rPr lang="en-US" dirty="0"/>
              <a:t>What Qualifications Do I Need to Be a Youth Worker?</a:t>
            </a:r>
            <a:br>
              <a:rPr lang="en-US" dirty="0"/>
            </a:br>
            <a:r>
              <a:rPr lang="en-US" dirty="0">
                <a:solidFill>
                  <a:schemeClr val="accent1">
                    <a:lumMod val="60000"/>
                    <a:lumOff val="40000"/>
                  </a:schemeClr>
                </a:solidFill>
                <a:hlinkClick r:id="rId4">
                  <a:extLst>
                    <a:ext uri="{A12FA001-AC4F-418D-AE19-62706E023703}">
                      <ahyp:hlinkClr xmlns:ahyp="http://schemas.microsoft.com/office/drawing/2018/hyperlinkcolor" val="tx"/>
                    </a:ext>
                  </a:extLst>
                </a:hlinkClick>
              </a:rPr>
              <a:t>https://work.chron.com/qualifications-need-youth-worker-1894.html</a:t>
            </a:r>
            <a:r>
              <a:rPr lang="en-US" dirty="0">
                <a:solidFill>
                  <a:schemeClr val="accent1">
                    <a:lumMod val="60000"/>
                    <a:lumOff val="40000"/>
                  </a:schemeClr>
                </a:solidFill>
              </a:rPr>
              <a:t> </a:t>
            </a:r>
          </a:p>
          <a:p>
            <a:r>
              <a:rPr lang="en-US" dirty="0"/>
              <a:t>Become a Youth Worker: Step-by-Step Career Guide</a:t>
            </a:r>
            <a:br>
              <a:rPr lang="en-US" dirty="0"/>
            </a:br>
            <a:r>
              <a:rPr lang="en-US" dirty="0">
                <a:solidFill>
                  <a:schemeClr val="accent1">
                    <a:lumMod val="60000"/>
                    <a:lumOff val="40000"/>
                  </a:schemeClr>
                </a:solidFill>
                <a:hlinkClick r:id="rId5">
                  <a:extLst>
                    <a:ext uri="{A12FA001-AC4F-418D-AE19-62706E023703}">
                      <ahyp:hlinkClr xmlns:ahyp="http://schemas.microsoft.com/office/drawing/2018/hyperlinkcolor" val="tx"/>
                    </a:ext>
                  </a:extLst>
                </a:hlinkClick>
              </a:rPr>
              <a:t>https://bestaccreditedcolleges.org/articles/become-a-youth-worker-step-by-step-career-guide.html</a:t>
            </a:r>
            <a:r>
              <a:rPr lang="en-US" dirty="0">
                <a:solidFill>
                  <a:schemeClr val="accent1">
                    <a:lumMod val="60000"/>
                    <a:lumOff val="40000"/>
                  </a:schemeClr>
                </a:solidFill>
              </a:rPr>
              <a:t> </a:t>
            </a:r>
          </a:p>
        </p:txBody>
      </p:sp>
      <p:sp>
        <p:nvSpPr>
          <p:cNvPr id="3" name="Title 2">
            <a:extLst>
              <a:ext uri="{FF2B5EF4-FFF2-40B4-BE49-F238E27FC236}">
                <a16:creationId xmlns:a16="http://schemas.microsoft.com/office/drawing/2014/main" id="{9C49BE34-D86C-C53B-88F8-3292DAC6F4F1}"/>
              </a:ext>
            </a:extLst>
          </p:cNvPr>
          <p:cNvSpPr>
            <a:spLocks noGrp="1"/>
          </p:cNvSpPr>
          <p:nvPr>
            <p:ph type="title"/>
          </p:nvPr>
        </p:nvSpPr>
        <p:spPr/>
        <p:txBody>
          <a:bodyPr/>
          <a:lstStyle/>
          <a:p>
            <a:r>
              <a:rPr lang="en-US" dirty="0"/>
              <a:t>Learn More</a:t>
            </a:r>
          </a:p>
        </p:txBody>
      </p:sp>
    </p:spTree>
    <p:extLst>
      <p:ext uri="{BB962C8B-B14F-4D97-AF65-F5344CB8AC3E}">
        <p14:creationId xmlns:p14="http://schemas.microsoft.com/office/powerpoint/2010/main" val="2501014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ABD26-09C7-FA82-14C4-4218C77E6D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21DDB4-179C-A464-EC6A-2430FAD44B8D}"/>
              </a:ext>
            </a:extLst>
          </p:cNvPr>
          <p:cNvSpPr>
            <a:spLocks noGrp="1"/>
          </p:cNvSpPr>
          <p:nvPr>
            <p:ph type="title"/>
          </p:nvPr>
        </p:nvSpPr>
        <p:spPr/>
        <p:txBody>
          <a:bodyPr/>
          <a:lstStyle/>
          <a:p>
            <a:r>
              <a:rPr lang="en-US" dirty="0"/>
              <a:t>Youth Development Practitioner Role</a:t>
            </a:r>
          </a:p>
        </p:txBody>
      </p:sp>
      <p:pic>
        <p:nvPicPr>
          <p:cNvPr id="7" name="Content Placeholder 6">
            <a:extLst>
              <a:ext uri="{FF2B5EF4-FFF2-40B4-BE49-F238E27FC236}">
                <a16:creationId xmlns:a16="http://schemas.microsoft.com/office/drawing/2014/main" id="{990F642B-DF6F-1CA3-254D-D4A2D9FAEC09}"/>
              </a:ext>
            </a:extLst>
          </p:cNvPr>
          <p:cNvPicPr>
            <a:picLocks noGrp="1" noChangeAspect="1"/>
          </p:cNvPicPr>
          <p:nvPr>
            <p:ph sz="half" idx="2"/>
          </p:nvPr>
        </p:nvPicPr>
        <p:blipFill>
          <a:blip r:embed="rId3"/>
          <a:stretch>
            <a:fillRect/>
          </a:stretch>
        </p:blipFill>
        <p:spPr>
          <a:xfrm>
            <a:off x="6172202" y="1775375"/>
            <a:ext cx="5181600" cy="330725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0" name="Content Placeholder 9">
            <a:extLst>
              <a:ext uri="{FF2B5EF4-FFF2-40B4-BE49-F238E27FC236}">
                <a16:creationId xmlns:a16="http://schemas.microsoft.com/office/drawing/2014/main" id="{73AB1C78-6D66-21DC-E0B6-5159C54AF051}"/>
              </a:ext>
            </a:extLst>
          </p:cNvPr>
          <p:cNvSpPr>
            <a:spLocks noGrp="1"/>
          </p:cNvSpPr>
          <p:nvPr>
            <p:ph sz="half" idx="1"/>
          </p:nvPr>
        </p:nvSpPr>
        <p:spPr/>
        <p:txBody>
          <a:bodyPr/>
          <a:lstStyle/>
          <a:p>
            <a:pPr marL="0" indent="0">
              <a:buNone/>
            </a:pPr>
            <a:r>
              <a:rPr lang="en-US" sz="2000" dirty="0"/>
              <a:t>Youth development practitioners wear many hats, each one enabling them to </a:t>
            </a:r>
            <a:r>
              <a:rPr lang="en-US" sz="2000" b="1" dirty="0">
                <a:solidFill>
                  <a:srgbClr val="FF0000"/>
                </a:solidFill>
              </a:rPr>
              <a:t>inspire</a:t>
            </a:r>
            <a:r>
              <a:rPr lang="en-US" sz="2000" dirty="0"/>
              <a:t>, </a:t>
            </a:r>
            <a:r>
              <a:rPr lang="en-US" sz="2000" b="1" dirty="0">
                <a:solidFill>
                  <a:srgbClr val="FF0000"/>
                </a:solidFill>
              </a:rPr>
              <a:t>guide</a:t>
            </a:r>
            <a:r>
              <a:rPr lang="en-US" sz="2000" dirty="0"/>
              <a:t>, and </a:t>
            </a:r>
            <a:r>
              <a:rPr lang="en-US" sz="2000" b="1" dirty="0">
                <a:solidFill>
                  <a:srgbClr val="FF0000"/>
                </a:solidFill>
              </a:rPr>
              <a:t>empower</a:t>
            </a:r>
            <a:r>
              <a:rPr lang="en-US" sz="2000" dirty="0"/>
              <a:t> young minds in unique ways.</a:t>
            </a:r>
          </a:p>
        </p:txBody>
      </p:sp>
    </p:spTree>
    <p:extLst>
      <p:ext uri="{BB962C8B-B14F-4D97-AF65-F5344CB8AC3E}">
        <p14:creationId xmlns:p14="http://schemas.microsoft.com/office/powerpoint/2010/main" val="3376837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7273907-8357-6852-760C-890264C82B1A}"/>
              </a:ext>
            </a:extLst>
          </p:cNvPr>
          <p:cNvGraphicFramePr>
            <a:graphicFrameLocks noGrp="1"/>
          </p:cNvGraphicFramePr>
          <p:nvPr>
            <p:ph idx="1"/>
            <p:extLst>
              <p:ext uri="{D42A27DB-BD31-4B8C-83A1-F6EECF244321}">
                <p14:modId xmlns:p14="http://schemas.microsoft.com/office/powerpoint/2010/main" val="3768742345"/>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F04A2B66-3B76-C87A-EC10-5F0BFAFFED4B}"/>
              </a:ext>
            </a:extLst>
          </p:cNvPr>
          <p:cNvSpPr>
            <a:spLocks noGrp="1"/>
          </p:cNvSpPr>
          <p:nvPr>
            <p:ph type="title"/>
          </p:nvPr>
        </p:nvSpPr>
        <p:spPr/>
        <p:txBody>
          <a:bodyPr/>
          <a:lstStyle/>
          <a:p>
            <a:r>
              <a:rPr lang="en-US" dirty="0"/>
              <a:t>Typical Youth Development Practitioner Roles</a:t>
            </a:r>
          </a:p>
        </p:txBody>
      </p:sp>
    </p:spTree>
    <p:extLst>
      <p:ext uri="{BB962C8B-B14F-4D97-AF65-F5344CB8AC3E}">
        <p14:creationId xmlns:p14="http://schemas.microsoft.com/office/powerpoint/2010/main" val="2429700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6CD7-25BB-8F01-683E-0951651F5919}"/>
              </a:ext>
            </a:extLst>
          </p:cNvPr>
          <p:cNvSpPr>
            <a:spLocks noGrp="1"/>
          </p:cNvSpPr>
          <p:nvPr>
            <p:ph type="title"/>
          </p:nvPr>
        </p:nvSpPr>
        <p:spPr/>
        <p:txBody>
          <a:bodyPr/>
          <a:lstStyle/>
          <a:p>
            <a:r>
              <a:rPr lang="en-US" dirty="0"/>
              <a:t>Diverse Workspaces</a:t>
            </a:r>
          </a:p>
        </p:txBody>
      </p:sp>
      <p:sp>
        <p:nvSpPr>
          <p:cNvPr id="3" name="Content Placeholder 2">
            <a:extLst>
              <a:ext uri="{FF2B5EF4-FFF2-40B4-BE49-F238E27FC236}">
                <a16:creationId xmlns:a16="http://schemas.microsoft.com/office/drawing/2014/main" id="{CC64118A-88A2-4AA9-B0A0-16BD604D78C1}"/>
              </a:ext>
            </a:extLst>
          </p:cNvPr>
          <p:cNvSpPr>
            <a:spLocks noGrp="1"/>
          </p:cNvSpPr>
          <p:nvPr>
            <p:ph sz="half" idx="1"/>
          </p:nvPr>
        </p:nvSpPr>
        <p:spPr/>
        <p:txBody>
          <a:bodyPr/>
          <a:lstStyle/>
          <a:p>
            <a:pPr marL="0" indent="0">
              <a:buNone/>
            </a:pPr>
            <a:r>
              <a:rPr lang="en-US" sz="2000" dirty="0"/>
              <a:t>From schools and community centers to non-profits and government agencies, youth development practitioners thrive wherever young minds seek support and inspiration.</a:t>
            </a:r>
          </a:p>
          <a:p>
            <a:r>
              <a:rPr lang="en-US" dirty="0"/>
              <a:t>Schools</a:t>
            </a:r>
          </a:p>
          <a:p>
            <a:r>
              <a:rPr lang="en-US" dirty="0"/>
              <a:t>Community centers</a:t>
            </a:r>
          </a:p>
          <a:p>
            <a:r>
              <a:rPr lang="en-US" dirty="0"/>
              <a:t>Juvenile justice facilities</a:t>
            </a:r>
          </a:p>
          <a:p>
            <a:r>
              <a:rPr lang="en-US" dirty="0"/>
              <a:t>Non-profits</a:t>
            </a:r>
          </a:p>
          <a:p>
            <a:r>
              <a:rPr lang="en-US" dirty="0"/>
              <a:t>Residential facilities</a:t>
            </a:r>
          </a:p>
          <a:p>
            <a:r>
              <a:rPr lang="en-US" dirty="0"/>
              <a:t>Sports and recreation programs</a:t>
            </a:r>
          </a:p>
        </p:txBody>
      </p:sp>
      <p:pic>
        <p:nvPicPr>
          <p:cNvPr id="5" name="Content Placeholder 4">
            <a:extLst>
              <a:ext uri="{FF2B5EF4-FFF2-40B4-BE49-F238E27FC236}">
                <a16:creationId xmlns:a16="http://schemas.microsoft.com/office/drawing/2014/main" id="{42D9B4C1-899B-B2E3-4DE6-0EB271C12B79}"/>
              </a:ext>
            </a:extLst>
          </p:cNvPr>
          <p:cNvPicPr>
            <a:picLocks noGrp="1" noChangeAspect="1"/>
          </p:cNvPicPr>
          <p:nvPr>
            <p:ph sz="half" idx="2"/>
          </p:nvPr>
        </p:nvPicPr>
        <p:blipFill>
          <a:blip r:embed="rId3"/>
          <a:stretch>
            <a:fillRect/>
          </a:stretch>
        </p:blipFill>
        <p:spPr>
          <a:xfrm>
            <a:off x="6172202" y="1737360"/>
            <a:ext cx="5181600" cy="3451893"/>
          </a:xfrm>
          <a:prstGeom prst="rect">
            <a:avLst/>
          </a:prstGeom>
          <a:ln w="38100" cap="sq">
            <a:no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67242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37679-2FA3-51A1-D9ED-86A5D1D50C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5FB6C0-AF33-FD79-690C-C347BA1280C5}"/>
              </a:ext>
            </a:extLst>
          </p:cNvPr>
          <p:cNvSpPr>
            <a:spLocks noGrp="1"/>
          </p:cNvSpPr>
          <p:nvPr>
            <p:ph type="title"/>
          </p:nvPr>
        </p:nvSpPr>
        <p:spPr/>
        <p:txBody>
          <a:bodyPr/>
          <a:lstStyle/>
          <a:p>
            <a:r>
              <a:rPr lang="en-US" dirty="0"/>
              <a:t>Youth Development Practitioner Employers</a:t>
            </a:r>
          </a:p>
        </p:txBody>
      </p:sp>
      <p:sp>
        <p:nvSpPr>
          <p:cNvPr id="4" name="TextBox 3">
            <a:extLst>
              <a:ext uri="{FF2B5EF4-FFF2-40B4-BE49-F238E27FC236}">
                <a16:creationId xmlns:a16="http://schemas.microsoft.com/office/drawing/2014/main" id="{0D67DD09-6AAF-B2DA-D891-8E81A6AB05DD}"/>
              </a:ext>
            </a:extLst>
          </p:cNvPr>
          <p:cNvSpPr txBox="1"/>
          <p:nvPr/>
        </p:nvSpPr>
        <p:spPr>
          <a:xfrm>
            <a:off x="838200" y="1613988"/>
            <a:ext cx="10515600" cy="1200329"/>
          </a:xfrm>
          <a:prstGeom prst="rect">
            <a:avLst/>
          </a:prstGeom>
          <a:noFill/>
        </p:spPr>
        <p:txBody>
          <a:bodyPr wrap="square" rtlCol="0">
            <a:spAutoFit/>
          </a:bodyPr>
          <a:lstStyle/>
          <a:p>
            <a:r>
              <a:rPr lang="en-US" sz="2400" kern="100" dirty="0">
                <a:latin typeface="+mj-lt"/>
                <a:ea typeface="Aptos" panose="020B0004020202020204" pitchFamily="34" charset="0"/>
                <a:cs typeface="Times New Roman" panose="02020603050405020304" pitchFamily="18" charset="0"/>
              </a:rPr>
              <a:t>These organizations focus on empowering young people through education, career readiness, and personal development programs.</a:t>
            </a:r>
          </a:p>
          <a:p>
            <a:endParaRPr lang="en-US" sz="2400" dirty="0">
              <a:latin typeface="+mj-lt"/>
            </a:endParaRPr>
          </a:p>
        </p:txBody>
      </p:sp>
      <p:pic>
        <p:nvPicPr>
          <p:cNvPr id="5" name="Picture 4" descr="A blue logo on a black background&#10;&#10;AI-generated content may be incorrect.">
            <a:extLst>
              <a:ext uri="{FF2B5EF4-FFF2-40B4-BE49-F238E27FC236}">
                <a16:creationId xmlns:a16="http://schemas.microsoft.com/office/drawing/2014/main" id="{284E6914-7AAE-1DB1-485F-3AC20681AEE0}"/>
              </a:ext>
            </a:extLst>
          </p:cNvPr>
          <p:cNvPicPr>
            <a:picLocks noChangeAspect="1"/>
          </p:cNvPicPr>
          <p:nvPr/>
        </p:nvPicPr>
        <p:blipFill>
          <a:blip r:embed="rId3"/>
          <a:stretch>
            <a:fillRect/>
          </a:stretch>
        </p:blipFill>
        <p:spPr>
          <a:xfrm>
            <a:off x="576914" y="2510508"/>
            <a:ext cx="2355287" cy="1558112"/>
          </a:xfrm>
          <a:prstGeom prst="rect">
            <a:avLst/>
          </a:prstGeom>
        </p:spPr>
      </p:pic>
      <p:pic>
        <p:nvPicPr>
          <p:cNvPr id="7" name="Picture 6" descr="A logo with blue and purple triangles&#10;&#10;AI-generated content may be incorrect.">
            <a:extLst>
              <a:ext uri="{FF2B5EF4-FFF2-40B4-BE49-F238E27FC236}">
                <a16:creationId xmlns:a16="http://schemas.microsoft.com/office/drawing/2014/main" id="{651AFED3-DD13-CBAC-21B8-809F9A8EC12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48587" y="2774511"/>
            <a:ext cx="1610167" cy="1231107"/>
          </a:xfrm>
          <a:prstGeom prst="rect">
            <a:avLst/>
          </a:prstGeom>
        </p:spPr>
      </p:pic>
      <p:pic>
        <p:nvPicPr>
          <p:cNvPr id="9" name="Picture 8" descr="A logo with a letter in a circle&#10;&#10;AI-generated content may be incorrect.">
            <a:extLst>
              <a:ext uri="{FF2B5EF4-FFF2-40B4-BE49-F238E27FC236}">
                <a16:creationId xmlns:a16="http://schemas.microsoft.com/office/drawing/2014/main" id="{16BC3298-5A36-5DC8-181C-53264AA6F76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03798" y="2726377"/>
            <a:ext cx="1258903" cy="1279240"/>
          </a:xfrm>
          <a:prstGeom prst="rect">
            <a:avLst/>
          </a:prstGeom>
        </p:spPr>
      </p:pic>
      <p:pic>
        <p:nvPicPr>
          <p:cNvPr id="10" name="Picture 9" descr="A close-up of a logo&#10;&#10;AI-generated content may be incorrect.">
            <a:extLst>
              <a:ext uri="{FF2B5EF4-FFF2-40B4-BE49-F238E27FC236}">
                <a16:creationId xmlns:a16="http://schemas.microsoft.com/office/drawing/2014/main" id="{71386C58-D81C-A607-6C7E-D3D027A39574}"/>
              </a:ext>
            </a:extLst>
          </p:cNvPr>
          <p:cNvPicPr>
            <a:picLocks noChangeAspect="1"/>
          </p:cNvPicPr>
          <p:nvPr/>
        </p:nvPicPr>
        <p:blipFill>
          <a:blip r:embed="rId6"/>
          <a:stretch>
            <a:fillRect/>
          </a:stretch>
        </p:blipFill>
        <p:spPr>
          <a:xfrm>
            <a:off x="7465060" y="5017526"/>
            <a:ext cx="4231640" cy="678873"/>
          </a:xfrm>
          <a:prstGeom prst="rect">
            <a:avLst/>
          </a:prstGeom>
        </p:spPr>
      </p:pic>
      <p:pic>
        <p:nvPicPr>
          <p:cNvPr id="13" name="Picture 12" descr="A logo for a youth village&#10;&#10;AI-generated content may be incorrect.">
            <a:extLst>
              <a:ext uri="{FF2B5EF4-FFF2-40B4-BE49-F238E27FC236}">
                <a16:creationId xmlns:a16="http://schemas.microsoft.com/office/drawing/2014/main" id="{37981F5E-FEA5-6794-3C2B-A20C979252E5}"/>
              </a:ext>
            </a:extLst>
          </p:cNvPr>
          <p:cNvPicPr>
            <a:picLocks noChangeAspect="1"/>
          </p:cNvPicPr>
          <p:nvPr/>
        </p:nvPicPr>
        <p:blipFill>
          <a:blip r:embed="rId7"/>
          <a:stretch>
            <a:fillRect/>
          </a:stretch>
        </p:blipFill>
        <p:spPr>
          <a:xfrm>
            <a:off x="4974553" y="4599214"/>
            <a:ext cx="1547515" cy="1289596"/>
          </a:xfrm>
          <a:prstGeom prst="rect">
            <a:avLst/>
          </a:prstGeom>
        </p:spPr>
      </p:pic>
      <p:pic>
        <p:nvPicPr>
          <p:cNvPr id="17" name="Picture 16" descr="A logo with blue and orange letters&#10;&#10;AI-generated content may be incorrect.">
            <a:extLst>
              <a:ext uri="{FF2B5EF4-FFF2-40B4-BE49-F238E27FC236}">
                <a16:creationId xmlns:a16="http://schemas.microsoft.com/office/drawing/2014/main" id="{03EE2142-83C3-0C4C-89A7-2A18529F0A88}"/>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8907744" y="2576111"/>
            <a:ext cx="1905000" cy="1627907"/>
          </a:xfrm>
          <a:prstGeom prst="rect">
            <a:avLst/>
          </a:prstGeom>
        </p:spPr>
      </p:pic>
      <p:pic>
        <p:nvPicPr>
          <p:cNvPr id="19" name="Picture 18" descr="A blue and white sign with white text&#10;&#10;AI-generated content may be incorrect.">
            <a:extLst>
              <a:ext uri="{FF2B5EF4-FFF2-40B4-BE49-F238E27FC236}">
                <a16:creationId xmlns:a16="http://schemas.microsoft.com/office/drawing/2014/main" id="{B6EC386B-88AF-DEA0-5B48-ADB6C1533E90}"/>
              </a:ext>
            </a:extLst>
          </p:cNvPr>
          <p:cNvPicPr>
            <a:picLocks noChangeAspect="1"/>
          </p:cNvPicPr>
          <p:nvPr/>
        </p:nvPicPr>
        <p:blipFill>
          <a:blip r:embed="rId9"/>
          <a:stretch>
            <a:fillRect/>
          </a:stretch>
        </p:blipFill>
        <p:spPr>
          <a:xfrm>
            <a:off x="1177706" y="5017525"/>
            <a:ext cx="2570164" cy="803760"/>
          </a:xfrm>
          <a:prstGeom prst="rect">
            <a:avLst/>
          </a:prstGeom>
        </p:spPr>
      </p:pic>
    </p:spTree>
    <p:extLst>
      <p:ext uri="{BB962C8B-B14F-4D97-AF65-F5344CB8AC3E}">
        <p14:creationId xmlns:p14="http://schemas.microsoft.com/office/powerpoint/2010/main" val="3638357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B1F6C-F539-10F1-1759-CD41B9C06316}"/>
              </a:ext>
            </a:extLst>
          </p:cNvPr>
          <p:cNvSpPr>
            <a:spLocks noGrp="1"/>
          </p:cNvSpPr>
          <p:nvPr>
            <p:ph type="title"/>
          </p:nvPr>
        </p:nvSpPr>
        <p:spPr/>
        <p:txBody>
          <a:bodyPr/>
          <a:lstStyle/>
          <a:p>
            <a:r>
              <a:rPr lang="en-US" dirty="0"/>
              <a:t>Program Research</a:t>
            </a:r>
          </a:p>
        </p:txBody>
      </p:sp>
      <p:sp>
        <p:nvSpPr>
          <p:cNvPr id="3" name="Content Placeholder 2">
            <a:extLst>
              <a:ext uri="{FF2B5EF4-FFF2-40B4-BE49-F238E27FC236}">
                <a16:creationId xmlns:a16="http://schemas.microsoft.com/office/drawing/2014/main" id="{8EDC800A-CF10-BE7B-ABB4-DD72BFF6FE10}"/>
              </a:ext>
            </a:extLst>
          </p:cNvPr>
          <p:cNvSpPr>
            <a:spLocks noGrp="1"/>
          </p:cNvSpPr>
          <p:nvPr>
            <p:ph sz="half" idx="1"/>
          </p:nvPr>
        </p:nvSpPr>
        <p:spPr/>
        <p:txBody>
          <a:bodyPr>
            <a:normAutofit fontScale="92500" lnSpcReduction="10000"/>
          </a:bodyPr>
          <a:lstStyle/>
          <a:p>
            <a:pPr marL="0" indent="0">
              <a:buNone/>
            </a:pPr>
            <a:r>
              <a:rPr lang="en-US" dirty="0"/>
              <a:t>Compare and contrast the different organizations, focusing on their program characteristics, strategies, and overall impact to better understand the similarities and differences between them.</a:t>
            </a:r>
          </a:p>
          <a:p>
            <a:r>
              <a:rPr lang="en-US" dirty="0"/>
              <a:t>Ages served</a:t>
            </a:r>
          </a:p>
          <a:p>
            <a:r>
              <a:rPr lang="en-US" dirty="0"/>
              <a:t>Number of locations</a:t>
            </a:r>
          </a:p>
          <a:p>
            <a:r>
              <a:rPr lang="en-US" dirty="0"/>
              <a:t>Mission/purpose</a:t>
            </a:r>
          </a:p>
          <a:p>
            <a:r>
              <a:rPr lang="en-US" dirty="0"/>
              <a:t>Program Impact</a:t>
            </a:r>
          </a:p>
          <a:p>
            <a:r>
              <a:rPr lang="en-US" dirty="0"/>
              <a:t>Program Areas</a:t>
            </a:r>
          </a:p>
          <a:p>
            <a:r>
              <a:rPr lang="en-US" dirty="0"/>
              <a:t>Community and Stakeholder Relationships</a:t>
            </a:r>
          </a:p>
          <a:p>
            <a:r>
              <a:rPr lang="en-US" dirty="0"/>
              <a:t>Diversity and Inclusion</a:t>
            </a:r>
          </a:p>
        </p:txBody>
      </p:sp>
      <p:pic>
        <p:nvPicPr>
          <p:cNvPr id="5" name="Content Placeholder 4">
            <a:extLst>
              <a:ext uri="{FF2B5EF4-FFF2-40B4-BE49-F238E27FC236}">
                <a16:creationId xmlns:a16="http://schemas.microsoft.com/office/drawing/2014/main" id="{928E4B0A-5781-2005-AF9A-5D6058E533A5}"/>
              </a:ext>
            </a:extLst>
          </p:cNvPr>
          <p:cNvPicPr>
            <a:picLocks noGrp="1" noChangeAspect="1"/>
          </p:cNvPicPr>
          <p:nvPr>
            <p:ph sz="half" idx="2"/>
          </p:nvPr>
        </p:nvPicPr>
        <p:blipFill>
          <a:blip r:embed="rId2"/>
          <a:stretch>
            <a:fillRect/>
          </a:stretch>
        </p:blipFill>
        <p:spPr>
          <a:xfrm>
            <a:off x="6509982" y="1720460"/>
            <a:ext cx="4472563" cy="4389120"/>
          </a:xfrm>
          <a:prstGeom prst="rect">
            <a:avLst/>
          </a:prstGeom>
        </p:spPr>
      </p:pic>
      <p:sp>
        <p:nvSpPr>
          <p:cNvPr id="6" name="TextBox 5">
            <a:extLst>
              <a:ext uri="{FF2B5EF4-FFF2-40B4-BE49-F238E27FC236}">
                <a16:creationId xmlns:a16="http://schemas.microsoft.com/office/drawing/2014/main" id="{0F410FBC-8B90-200C-9612-D47CF2AF9153}"/>
              </a:ext>
            </a:extLst>
          </p:cNvPr>
          <p:cNvSpPr txBox="1"/>
          <p:nvPr/>
        </p:nvSpPr>
        <p:spPr>
          <a:xfrm>
            <a:off x="7079389" y="3429000"/>
            <a:ext cx="3333749" cy="461665"/>
          </a:xfrm>
          <a:prstGeom prst="rect">
            <a:avLst/>
          </a:prstGeom>
          <a:noFill/>
        </p:spPr>
        <p:txBody>
          <a:bodyPr wrap="square" rtlCol="0">
            <a:spAutoFit/>
          </a:bodyPr>
          <a:lstStyle/>
          <a:p>
            <a:pPr algn="ctr"/>
            <a:r>
              <a:rPr lang="en-US" sz="2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Compare &amp; Contrast</a:t>
            </a:r>
          </a:p>
        </p:txBody>
      </p:sp>
    </p:spTree>
    <p:extLst>
      <p:ext uri="{BB962C8B-B14F-4D97-AF65-F5344CB8AC3E}">
        <p14:creationId xmlns:p14="http://schemas.microsoft.com/office/powerpoint/2010/main" val="695610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014E0-AAA1-2757-32EE-6D4A94F52A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23CEF4-601D-44A6-A0C3-77888319F751}"/>
              </a:ext>
            </a:extLst>
          </p:cNvPr>
          <p:cNvSpPr>
            <a:spLocks noGrp="1"/>
          </p:cNvSpPr>
          <p:nvPr>
            <p:ph type="title"/>
          </p:nvPr>
        </p:nvSpPr>
        <p:spPr/>
        <p:txBody>
          <a:bodyPr/>
          <a:lstStyle/>
          <a:p>
            <a:r>
              <a:rPr lang="en-US" dirty="0"/>
              <a:t>Working Environments</a:t>
            </a:r>
          </a:p>
        </p:txBody>
      </p:sp>
      <p:sp>
        <p:nvSpPr>
          <p:cNvPr id="8" name="TextBox 7">
            <a:extLst>
              <a:ext uri="{FF2B5EF4-FFF2-40B4-BE49-F238E27FC236}">
                <a16:creationId xmlns:a16="http://schemas.microsoft.com/office/drawing/2014/main" id="{618260FE-A509-DB19-10FB-1C5E54F20EC0}"/>
              </a:ext>
            </a:extLst>
          </p:cNvPr>
          <p:cNvSpPr txBox="1"/>
          <p:nvPr/>
        </p:nvSpPr>
        <p:spPr>
          <a:xfrm>
            <a:off x="2253499" y="1598921"/>
            <a:ext cx="3886672" cy="3973908"/>
          </a:xfrm>
          <a:prstGeom prst="rect">
            <a:avLst/>
          </a:prstGeom>
          <a:noFill/>
        </p:spPr>
        <p:txBody>
          <a:bodyPr wrap="square" rtlCol="0">
            <a:spAutoFit/>
          </a:bodyPr>
          <a:lstStyle/>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Collaborative Atmosphere</a:t>
            </a:r>
          </a:p>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Youth-Centered Focus</a:t>
            </a:r>
          </a:p>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Purpose Driven</a:t>
            </a:r>
          </a:p>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Prioritize Growth</a:t>
            </a:r>
          </a:p>
        </p:txBody>
      </p:sp>
      <p:sp>
        <p:nvSpPr>
          <p:cNvPr id="10" name="TextBox 9">
            <a:extLst>
              <a:ext uri="{FF2B5EF4-FFF2-40B4-BE49-F238E27FC236}">
                <a16:creationId xmlns:a16="http://schemas.microsoft.com/office/drawing/2014/main" id="{A2CB097C-F1DA-535B-D246-70497B41AE83}"/>
              </a:ext>
            </a:extLst>
          </p:cNvPr>
          <p:cNvSpPr txBox="1"/>
          <p:nvPr/>
        </p:nvSpPr>
        <p:spPr>
          <a:xfrm>
            <a:off x="7504381" y="1598920"/>
            <a:ext cx="3193159" cy="3477875"/>
          </a:xfrm>
          <a:prstGeom prst="rect">
            <a:avLst/>
          </a:prstGeom>
          <a:noFill/>
        </p:spPr>
        <p:txBody>
          <a:bodyPr wrap="square" rtlCol="0">
            <a:spAutoFit/>
          </a:bodyPr>
          <a:lstStyle/>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Emotional Demands</a:t>
            </a:r>
          </a:p>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Creative and Energetic</a:t>
            </a:r>
          </a:p>
          <a:p>
            <a:pPr>
              <a:lnSpc>
                <a:spcPct val="300000"/>
              </a:lnSpc>
            </a:pPr>
            <a:r>
              <a:rPr lang="en-US" sz="2200" dirty="0">
                <a:latin typeface="Noto Sans" panose="020B0502040504020204" pitchFamily="34" charset="0"/>
                <a:ea typeface="Noto Sans" panose="020B0502040504020204" pitchFamily="34" charset="0"/>
                <a:cs typeface="Noto Sans" panose="020B0502040504020204" pitchFamily="34" charset="0"/>
              </a:rPr>
              <a:t>Flexible and Adaptive</a:t>
            </a:r>
          </a:p>
          <a:p>
            <a:pPr algn="ctr"/>
            <a:endParaRPr lang="en-US" sz="2200" dirty="0">
              <a:latin typeface="Noto Sans" panose="020B0502040504020204" pitchFamily="34" charset="0"/>
              <a:ea typeface="Noto Sans" panose="020B0502040504020204" pitchFamily="34" charset="0"/>
              <a:cs typeface="Noto Sans" panose="020B0502040504020204" pitchFamily="34" charset="0"/>
            </a:endParaRPr>
          </a:p>
        </p:txBody>
      </p:sp>
      <p:pic>
        <p:nvPicPr>
          <p:cNvPr id="22" name="Graphic 21" descr="Group outline">
            <a:extLst>
              <a:ext uri="{FF2B5EF4-FFF2-40B4-BE49-F238E27FC236}">
                <a16:creationId xmlns:a16="http://schemas.microsoft.com/office/drawing/2014/main" id="{E16FAE78-E649-FBD0-11B1-8C8F8323AC1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82880" y="1777379"/>
            <a:ext cx="895747" cy="895747"/>
          </a:xfrm>
          <a:prstGeom prst="rect">
            <a:avLst/>
          </a:prstGeom>
        </p:spPr>
      </p:pic>
      <p:pic>
        <p:nvPicPr>
          <p:cNvPr id="24" name="Graphic 23" descr="Bullseye outline">
            <a:extLst>
              <a:ext uri="{FF2B5EF4-FFF2-40B4-BE49-F238E27FC236}">
                <a16:creationId xmlns:a16="http://schemas.microsoft.com/office/drawing/2014/main" id="{1818B2F1-4958-2ECD-EDD5-F314FF0EB9C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60064" y="3876834"/>
            <a:ext cx="901805" cy="901805"/>
          </a:xfrm>
          <a:prstGeom prst="rect">
            <a:avLst/>
          </a:prstGeom>
        </p:spPr>
      </p:pic>
      <p:pic>
        <p:nvPicPr>
          <p:cNvPr id="30" name="Picture 29">
            <a:extLst>
              <a:ext uri="{FF2B5EF4-FFF2-40B4-BE49-F238E27FC236}">
                <a16:creationId xmlns:a16="http://schemas.microsoft.com/office/drawing/2014/main" id="{0C871E8B-8044-52BE-83EA-FEB4688BD02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24781" y="1930517"/>
            <a:ext cx="586464" cy="664539"/>
          </a:xfrm>
          <a:prstGeom prst="rect">
            <a:avLst/>
          </a:prstGeom>
        </p:spPr>
      </p:pic>
      <p:pic>
        <p:nvPicPr>
          <p:cNvPr id="32" name="Picture 31">
            <a:extLst>
              <a:ext uri="{FF2B5EF4-FFF2-40B4-BE49-F238E27FC236}">
                <a16:creationId xmlns:a16="http://schemas.microsoft.com/office/drawing/2014/main" id="{7178CB10-FF29-48FF-DF47-D4C1F2CBACE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7581" y="3889707"/>
            <a:ext cx="736267" cy="738160"/>
          </a:xfrm>
          <a:prstGeom prst="rect">
            <a:avLst/>
          </a:prstGeom>
        </p:spPr>
      </p:pic>
      <p:pic>
        <p:nvPicPr>
          <p:cNvPr id="34" name="Picture 33">
            <a:extLst>
              <a:ext uri="{FF2B5EF4-FFF2-40B4-BE49-F238E27FC236}">
                <a16:creationId xmlns:a16="http://schemas.microsoft.com/office/drawing/2014/main" id="{788D970B-ECBA-787F-09C9-F68DE4BFCEB4}"/>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1185965" y="2864679"/>
            <a:ext cx="944932" cy="895747"/>
          </a:xfrm>
          <a:prstGeom prst="rect">
            <a:avLst/>
          </a:prstGeom>
        </p:spPr>
      </p:pic>
      <p:pic>
        <p:nvPicPr>
          <p:cNvPr id="36" name="Picture 35">
            <a:extLst>
              <a:ext uri="{FF2B5EF4-FFF2-40B4-BE49-F238E27FC236}">
                <a16:creationId xmlns:a16="http://schemas.microsoft.com/office/drawing/2014/main" id="{C5CD4C9D-EB6E-790C-4B70-338BBE96941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254763" y="4866263"/>
            <a:ext cx="807107" cy="809015"/>
          </a:xfrm>
          <a:prstGeom prst="rect">
            <a:avLst/>
          </a:prstGeom>
        </p:spPr>
      </p:pic>
      <p:pic>
        <p:nvPicPr>
          <p:cNvPr id="38" name="Picture 37">
            <a:extLst>
              <a:ext uri="{FF2B5EF4-FFF2-40B4-BE49-F238E27FC236}">
                <a16:creationId xmlns:a16="http://schemas.microsoft.com/office/drawing/2014/main" id="{F7E0DD47-1E1B-8658-4832-D4852E78E09D}"/>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615435" y="2825240"/>
            <a:ext cx="818413" cy="834283"/>
          </a:xfrm>
          <a:prstGeom prst="rect">
            <a:avLst/>
          </a:prstGeom>
        </p:spPr>
      </p:pic>
    </p:spTree>
    <p:extLst>
      <p:ext uri="{BB962C8B-B14F-4D97-AF65-F5344CB8AC3E}">
        <p14:creationId xmlns:p14="http://schemas.microsoft.com/office/powerpoint/2010/main" val="2074421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E0642-96AA-AED2-7C95-9078CBD476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A5149D-018D-BAC9-800D-4DB5191EB806}"/>
              </a:ext>
            </a:extLst>
          </p:cNvPr>
          <p:cNvSpPr>
            <a:spLocks noGrp="1"/>
          </p:cNvSpPr>
          <p:nvPr>
            <p:ph type="title"/>
          </p:nvPr>
        </p:nvSpPr>
        <p:spPr/>
        <p:txBody>
          <a:bodyPr/>
          <a:lstStyle/>
          <a:p>
            <a:r>
              <a:rPr lang="en-US" dirty="0"/>
              <a:t>Differences in </a:t>
            </a:r>
            <a:r>
              <a:rPr lang="en-US"/>
              <a:t>Working Environments</a:t>
            </a:r>
            <a:endParaRPr lang="en-US" dirty="0"/>
          </a:p>
        </p:txBody>
      </p:sp>
      <p:sp>
        <p:nvSpPr>
          <p:cNvPr id="4" name="TextBox 3">
            <a:extLst>
              <a:ext uri="{FF2B5EF4-FFF2-40B4-BE49-F238E27FC236}">
                <a16:creationId xmlns:a16="http://schemas.microsoft.com/office/drawing/2014/main" id="{ABE280C9-CAC6-D055-1E62-9C1E4B659C61}"/>
              </a:ext>
            </a:extLst>
          </p:cNvPr>
          <p:cNvSpPr txBox="1"/>
          <p:nvPr/>
        </p:nvSpPr>
        <p:spPr>
          <a:xfrm>
            <a:off x="767890" y="2513782"/>
            <a:ext cx="2286000" cy="2985433"/>
          </a:xfrm>
          <a:prstGeom prst="rect">
            <a:avLst/>
          </a:prstGeom>
          <a:noFill/>
        </p:spPr>
        <p:txBody>
          <a:bodyPr wrap="square" rtlCol="0">
            <a:spAutoFit/>
          </a:bodyPr>
          <a:lstStyle/>
          <a:p>
            <a:pPr lvl="0" algn="ctr"/>
            <a:r>
              <a:rPr lang="en-US" sz="1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Ages of Youth Served</a:t>
            </a:r>
          </a:p>
          <a:p>
            <a:pPr lvl="0"/>
            <a:endParaRPr lang="en-US" sz="1600" b="1"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Early childhood programs focus on foundational skills and nurturing development. </a:t>
            </a:r>
          </a:p>
          <a:p>
            <a:pPr marL="285750" indent="-285750">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Programs for older youth emphasize leadership, career readiness, and independence.</a:t>
            </a:r>
          </a:p>
        </p:txBody>
      </p:sp>
      <p:pic>
        <p:nvPicPr>
          <p:cNvPr id="5" name="Graphic 4" descr="Group outline">
            <a:extLst>
              <a:ext uri="{FF2B5EF4-FFF2-40B4-BE49-F238E27FC236}">
                <a16:creationId xmlns:a16="http://schemas.microsoft.com/office/drawing/2014/main" id="{1EEEF7A5-9E49-ACA5-9B16-04D070F9797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385397" y="1406784"/>
            <a:ext cx="910367" cy="910367"/>
          </a:xfrm>
          <a:prstGeom prst="rect">
            <a:avLst/>
          </a:prstGeom>
        </p:spPr>
      </p:pic>
      <p:cxnSp>
        <p:nvCxnSpPr>
          <p:cNvPr id="22" name="Straight Connector 21">
            <a:extLst>
              <a:ext uri="{FF2B5EF4-FFF2-40B4-BE49-F238E27FC236}">
                <a16:creationId xmlns:a16="http://schemas.microsoft.com/office/drawing/2014/main" id="{2FAF743C-727A-D577-9713-971909CC37D4}"/>
              </a:ext>
            </a:extLst>
          </p:cNvPr>
          <p:cNvCxnSpPr>
            <a:cxnSpLocks/>
          </p:cNvCxnSpPr>
          <p:nvPr/>
        </p:nvCxnSpPr>
        <p:spPr>
          <a:xfrm>
            <a:off x="767890" y="2383459"/>
            <a:ext cx="2286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A62D1B7-FA92-A5A6-4054-3583064F6535}"/>
              </a:ext>
            </a:extLst>
          </p:cNvPr>
          <p:cNvSpPr txBox="1"/>
          <p:nvPr/>
        </p:nvSpPr>
        <p:spPr>
          <a:xfrm>
            <a:off x="3380447" y="2513782"/>
            <a:ext cx="2286000" cy="3395866"/>
          </a:xfrm>
          <a:prstGeom prst="rect">
            <a:avLst/>
          </a:prstGeom>
          <a:noFill/>
        </p:spPr>
        <p:txBody>
          <a:bodyPr wrap="square" rtlCol="0">
            <a:spAutoFit/>
          </a:bodyPr>
          <a:lstStyle/>
          <a:p>
            <a:pPr lvl="0" algn="ctr"/>
            <a:r>
              <a:rPr lang="en-US" sz="1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Year-Round vs Seasonal Work</a:t>
            </a:r>
          </a:p>
          <a:p>
            <a:endParaRPr lang="en-US" sz="1600" dirty="0">
              <a:latin typeface="Noto Sans" panose="020B0502040504020204" pitchFamily="34" charset="0"/>
              <a:ea typeface="Noto Sans" panose="020B0502040504020204" pitchFamily="34" charset="0"/>
              <a:cs typeface="Noto Sans" panose="020B0502040504020204" pitchFamily="34" charset="0"/>
            </a:endParaRPr>
          </a:p>
          <a:p>
            <a:pPr marL="285750" indent="-285750">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Year-round environments like schools and community center provide consistent services throughout the year. </a:t>
            </a:r>
          </a:p>
          <a:p>
            <a:pPr marL="285750" indent="-285750">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Summer camps, holiday workshops specialized experiences during specific times.</a:t>
            </a:r>
          </a:p>
        </p:txBody>
      </p:sp>
      <p:cxnSp>
        <p:nvCxnSpPr>
          <p:cNvPr id="27" name="Straight Connector 26">
            <a:extLst>
              <a:ext uri="{FF2B5EF4-FFF2-40B4-BE49-F238E27FC236}">
                <a16:creationId xmlns:a16="http://schemas.microsoft.com/office/drawing/2014/main" id="{EE8B1320-52F0-D945-A933-4AADD2A1ACDB}"/>
              </a:ext>
            </a:extLst>
          </p:cNvPr>
          <p:cNvCxnSpPr>
            <a:cxnSpLocks/>
          </p:cNvCxnSpPr>
          <p:nvPr/>
        </p:nvCxnSpPr>
        <p:spPr>
          <a:xfrm>
            <a:off x="3380447" y="2386114"/>
            <a:ext cx="2286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1" name="Graphic 30" descr="Daily calendar outline">
            <a:extLst>
              <a:ext uri="{FF2B5EF4-FFF2-40B4-BE49-F238E27FC236}">
                <a16:creationId xmlns:a16="http://schemas.microsoft.com/office/drawing/2014/main" id="{141EF717-3346-BC4F-A05C-9BF1D11CAB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68264" y="1406784"/>
            <a:ext cx="910367" cy="910367"/>
          </a:xfrm>
          <a:prstGeom prst="rect">
            <a:avLst/>
          </a:prstGeom>
        </p:spPr>
      </p:pic>
      <p:sp>
        <p:nvSpPr>
          <p:cNvPr id="12" name="TextBox 11">
            <a:extLst>
              <a:ext uri="{FF2B5EF4-FFF2-40B4-BE49-F238E27FC236}">
                <a16:creationId xmlns:a16="http://schemas.microsoft.com/office/drawing/2014/main" id="{9616BDAE-94C3-2022-3E50-44BA9785225B}"/>
              </a:ext>
            </a:extLst>
          </p:cNvPr>
          <p:cNvSpPr txBox="1"/>
          <p:nvPr/>
        </p:nvSpPr>
        <p:spPr>
          <a:xfrm>
            <a:off x="6099137" y="2513782"/>
            <a:ext cx="2286000" cy="3381888"/>
          </a:xfrm>
          <a:prstGeom prst="rect">
            <a:avLst/>
          </a:prstGeom>
          <a:noFill/>
        </p:spPr>
        <p:txBody>
          <a:bodyPr wrap="square" rtlCol="0">
            <a:spAutoFit/>
          </a:bodyPr>
          <a:lstStyle/>
          <a:p>
            <a:pPr lvl="0" algn="ctr"/>
            <a:r>
              <a:rPr lang="en-US" sz="1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Types of Programming</a:t>
            </a:r>
          </a:p>
          <a:p>
            <a:pPr lvl="0"/>
            <a:endParaRPr lang="en-US" sz="16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Outdoor</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In-School </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Hands-On</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Classroom-Based</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Technology </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Sports and Fitness</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Arts-Based</a:t>
            </a:r>
          </a:p>
          <a:p>
            <a:pPr marL="228594" indent="-228594">
              <a:lnSpc>
                <a:spcPct val="150000"/>
              </a:lnSpc>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STEM Programs</a:t>
            </a:r>
          </a:p>
        </p:txBody>
      </p:sp>
      <p:cxnSp>
        <p:nvCxnSpPr>
          <p:cNvPr id="28" name="Straight Connector 27">
            <a:extLst>
              <a:ext uri="{FF2B5EF4-FFF2-40B4-BE49-F238E27FC236}">
                <a16:creationId xmlns:a16="http://schemas.microsoft.com/office/drawing/2014/main" id="{261D0AAA-A37C-D633-92DA-EF3E68506550}"/>
              </a:ext>
            </a:extLst>
          </p:cNvPr>
          <p:cNvCxnSpPr>
            <a:cxnSpLocks/>
          </p:cNvCxnSpPr>
          <p:nvPr/>
        </p:nvCxnSpPr>
        <p:spPr>
          <a:xfrm>
            <a:off x="6099137" y="2384544"/>
            <a:ext cx="2286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3" name="Graphic 32" descr="Clapping hands outline">
            <a:extLst>
              <a:ext uri="{FF2B5EF4-FFF2-40B4-BE49-F238E27FC236}">
                <a16:creationId xmlns:a16="http://schemas.microsoft.com/office/drawing/2014/main" id="{095A752A-99B3-FA11-ABF8-43341CD307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12759" y="1312929"/>
            <a:ext cx="1001224" cy="1001224"/>
          </a:xfrm>
          <a:prstGeom prst="rect">
            <a:avLst/>
          </a:prstGeom>
        </p:spPr>
      </p:pic>
      <p:sp>
        <p:nvSpPr>
          <p:cNvPr id="15" name="TextBox 14">
            <a:extLst>
              <a:ext uri="{FF2B5EF4-FFF2-40B4-BE49-F238E27FC236}">
                <a16:creationId xmlns:a16="http://schemas.microsoft.com/office/drawing/2014/main" id="{7DDEDDC6-18AA-2F5A-821C-685623B55DA3}"/>
              </a:ext>
            </a:extLst>
          </p:cNvPr>
          <p:cNvSpPr txBox="1"/>
          <p:nvPr/>
        </p:nvSpPr>
        <p:spPr>
          <a:xfrm>
            <a:off x="8806002" y="2513782"/>
            <a:ext cx="2286000" cy="3657600"/>
          </a:xfrm>
          <a:prstGeom prst="rect">
            <a:avLst/>
          </a:prstGeom>
          <a:noFill/>
        </p:spPr>
        <p:txBody>
          <a:bodyPr wrap="square" rtlCol="0">
            <a:spAutoFit/>
          </a:bodyPr>
          <a:lstStyle/>
          <a:p>
            <a:pPr lvl="0" algn="ctr"/>
            <a:r>
              <a:rPr lang="en-US" sz="1600" b="1" dirty="0">
                <a:solidFill>
                  <a:schemeClr val="bg2"/>
                </a:solidFill>
                <a:latin typeface="Noto Sans" panose="020B0502040504020204" pitchFamily="34" charset="0"/>
                <a:ea typeface="Noto Sans" panose="020B0502040504020204" pitchFamily="34" charset="0"/>
                <a:cs typeface="Noto Sans" panose="020B0502040504020204" pitchFamily="34" charset="0"/>
              </a:rPr>
              <a:t>Geographic Location</a:t>
            </a:r>
          </a:p>
          <a:p>
            <a:pPr lvl="0" algn="ctr"/>
            <a:endParaRPr lang="en-US" sz="16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marL="228594" indent="-228594">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Urban areas focusing on access to resources and cultural diversity.</a:t>
            </a:r>
          </a:p>
          <a:p>
            <a:pPr marL="228594" indent="-228594">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Rural areas emphasizing community-building and overcoming isolation.</a:t>
            </a:r>
          </a:p>
          <a:p>
            <a:pPr marL="228594" indent="-228594">
              <a:buClr>
                <a:schemeClr val="tx2"/>
              </a:buClr>
              <a:buFont typeface="Arial" panose="020B0604020202020204" pitchFamily="34" charset="0"/>
              <a:buChar char="•"/>
            </a:pPr>
            <a:r>
              <a:rPr lang="en-US" sz="1400" dirty="0">
                <a:latin typeface="Noto Sans" panose="020B0502040504020204" pitchFamily="34" charset="0"/>
                <a:ea typeface="Noto Sans" panose="020B0502040504020204" pitchFamily="34" charset="0"/>
                <a:cs typeface="Noto Sans" panose="020B0502040504020204" pitchFamily="34" charset="0"/>
              </a:rPr>
              <a:t>Suburban areas centering around enrichment programs and extracurricular activities. </a:t>
            </a:r>
          </a:p>
        </p:txBody>
      </p:sp>
      <p:cxnSp>
        <p:nvCxnSpPr>
          <p:cNvPr id="29" name="Straight Connector 28">
            <a:extLst>
              <a:ext uri="{FF2B5EF4-FFF2-40B4-BE49-F238E27FC236}">
                <a16:creationId xmlns:a16="http://schemas.microsoft.com/office/drawing/2014/main" id="{6A854512-D60E-6BDB-D5AB-BE9C2AE31C4F}"/>
              </a:ext>
            </a:extLst>
          </p:cNvPr>
          <p:cNvCxnSpPr>
            <a:cxnSpLocks/>
          </p:cNvCxnSpPr>
          <p:nvPr/>
        </p:nvCxnSpPr>
        <p:spPr>
          <a:xfrm>
            <a:off x="8806002" y="2386075"/>
            <a:ext cx="2286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7" name="Graphic 36" descr="Marker with solid fill">
            <a:extLst>
              <a:ext uri="{FF2B5EF4-FFF2-40B4-BE49-F238E27FC236}">
                <a16:creationId xmlns:a16="http://schemas.microsoft.com/office/drawing/2014/main" id="{E1264EBE-D8AA-743E-58A4-BE76B176519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529902" y="1474342"/>
            <a:ext cx="838200" cy="838200"/>
          </a:xfrm>
          <a:prstGeom prst="rect">
            <a:avLst/>
          </a:prstGeom>
        </p:spPr>
      </p:pic>
    </p:spTree>
    <p:extLst>
      <p:ext uri="{BB962C8B-B14F-4D97-AF65-F5344CB8AC3E}">
        <p14:creationId xmlns:p14="http://schemas.microsoft.com/office/powerpoint/2010/main" val="1118470727"/>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6607</TotalTime>
  <Words>2269</Words>
  <Application>Microsoft Office PowerPoint</Application>
  <PresentationFormat>Widescreen</PresentationFormat>
  <Paragraphs>182</Paragraphs>
  <Slides>25</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Aptos</vt:lpstr>
      <vt:lpstr>Arial</vt:lpstr>
      <vt:lpstr>Calibri</vt:lpstr>
      <vt:lpstr>Century Gothic</vt:lpstr>
      <vt:lpstr>Noto Sans</vt:lpstr>
      <vt:lpstr>System Font Regular</vt:lpstr>
      <vt:lpstr>Wingdings</vt:lpstr>
      <vt:lpstr>Office Theme</vt:lpstr>
      <vt:lpstr>fhi-360-powerpoint-template-option-a-noto-sans-font</vt:lpstr>
      <vt:lpstr>3.1: Youth Work Landscape</vt:lpstr>
      <vt:lpstr>PowerPoint Presentation</vt:lpstr>
      <vt:lpstr>Youth Development Practitioner Role</vt:lpstr>
      <vt:lpstr>Typical Youth Development Practitioner Roles</vt:lpstr>
      <vt:lpstr>Diverse Workspaces</vt:lpstr>
      <vt:lpstr>Youth Development Practitioner Employers</vt:lpstr>
      <vt:lpstr>Program Research</vt:lpstr>
      <vt:lpstr>Working Environments</vt:lpstr>
      <vt:lpstr>Differences in Working Environments</vt:lpstr>
      <vt:lpstr>Navigating Youth Behaviors</vt:lpstr>
      <vt:lpstr>Positive Behaviors</vt:lpstr>
      <vt:lpstr>Challenging Behaviors</vt:lpstr>
      <vt:lpstr>Influencing Factors</vt:lpstr>
      <vt:lpstr>Meaningful Responses</vt:lpstr>
      <vt:lpstr>Reflection</vt:lpstr>
      <vt:lpstr>Impact of Work Setting on Youth Behavior</vt:lpstr>
      <vt:lpstr>Impact of Work Setting on Youth Behavior</vt:lpstr>
      <vt:lpstr>Managing Youth Behavior</vt:lpstr>
      <vt:lpstr>Essential Keys to Finding Job Opportunities</vt:lpstr>
      <vt:lpstr>Essential Keys to Finding Job Opportunities</vt:lpstr>
      <vt:lpstr>Additional Job Opportunities</vt:lpstr>
      <vt:lpstr>Local Opportunities Research</vt:lpstr>
      <vt:lpstr>Local Opportunities List</vt:lpstr>
      <vt:lpstr>Local Organizations</vt:lpstr>
      <vt:lpstr>Learn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